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6"/>
  </p:notesMasterIdLst>
  <p:sldIdLst>
    <p:sldId id="280" r:id="rId2"/>
    <p:sldId id="256" r:id="rId3"/>
    <p:sldId id="398" r:id="rId4"/>
    <p:sldId id="399" r:id="rId5"/>
    <p:sldId id="392" r:id="rId6"/>
    <p:sldId id="257" r:id="rId7"/>
    <p:sldId id="400" r:id="rId8"/>
    <p:sldId id="393" r:id="rId9"/>
    <p:sldId id="394" r:id="rId10"/>
    <p:sldId id="395" r:id="rId11"/>
    <p:sldId id="401" r:id="rId12"/>
    <p:sldId id="397" r:id="rId13"/>
    <p:sldId id="396" r:id="rId14"/>
    <p:sldId id="308" r:id="rId15"/>
  </p:sldIdLst>
  <p:sldSz cx="9144000" cy="5715000" type="screen16x10"/>
  <p:notesSz cx="6858000" cy="9144000"/>
  <p:embeddedFontLst>
    <p:embeddedFont>
      <p:font typeface="Arial Black" pitchFamily="34" charset="0"/>
      <p:bold r:id="rId17"/>
    </p:embeddedFont>
    <p:embeddedFont>
      <p:font typeface="宋体" pitchFamily="2" charset="-122"/>
      <p:regular r:id="rId18"/>
    </p:embeddedFont>
    <p:embeddedFont>
      <p:font typeface=".VnAvant" pitchFamily="34" charset="0"/>
      <p:regular r:id="rId19"/>
      <p:bold r:id="rId20"/>
      <p:italic r:id="rId21"/>
      <p:boldItalic r:id="rId22"/>
    </p:embeddedFont>
    <p:embeddedFont>
      <p:font typeface="Tahoma" pitchFamily="34" charset="0"/>
      <p:regular r:id="rId23"/>
      <p:bold r:id="rId24"/>
    </p:embeddedFont>
    <p:embeddedFont>
      <p:font typeface="Calibri" pitchFamily="34" charset="0"/>
      <p:regular r:id="rId25"/>
      <p:bold r:id="rId26"/>
      <p:italic r:id="rId27"/>
      <p:boldItalic r:id="rId28"/>
    </p:embeddedFont>
    <p:embeddedFont>
      <p:font typeface="VNI-Thufap2"/>
      <p:regular r:id="rId29"/>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66"/>
    <a:srgbClr val="0000CC"/>
    <a:srgbClr val="0066CC"/>
    <a:srgbClr val="FF66FF"/>
    <a:srgbClr val="FFFF99"/>
    <a:srgbClr val="FFCCFF"/>
    <a:srgbClr val="99FFCC"/>
    <a:srgbClr val="00CC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88434" autoAdjust="0"/>
  </p:normalViewPr>
  <p:slideViewPr>
    <p:cSldViewPr snapToGrid="0">
      <p:cViewPr varScale="1">
        <p:scale>
          <a:sx n="78" d="100"/>
          <a:sy n="78" d="100"/>
        </p:scale>
        <p:origin x="-1314" y="-84"/>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t>12/23/2024</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atin typeface="Arial" charset="0"/>
            </a:endParaRP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3547C55-8CE5-4E89-94F7-D9FB8D5375BD}" type="slidenum">
              <a:rPr lang="en-US">
                <a:latin typeface="Arial" charset="0"/>
              </a:rPr>
              <a:pPr/>
              <a:t>13</a:t>
            </a:fld>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2024/12/23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2024/12/23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2024/12/23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333501"/>
            <a:ext cx="4038600" cy="1821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282158"/>
            <a:ext cx="4038600" cy="1822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2024/12/23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2024/12/23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2024/12/23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2024/12/23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2024/12/23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2024/12/23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2024/12/23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2024/12/23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a:t>Click to edit Master title style</a:t>
            </a:r>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2024/12/23</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gif"/><Relationship Id="rId2"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6.jp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audio" Target="../media/audio3.wav"/><Relationship Id="rId18" Type="http://schemas.openxmlformats.org/officeDocument/2006/relationships/image" Target="../media/image20.gif"/><Relationship Id="rId26" Type="http://schemas.openxmlformats.org/officeDocument/2006/relationships/image" Target="../media/image28.gif"/><Relationship Id="rId3" Type="http://schemas.openxmlformats.org/officeDocument/2006/relationships/tags" Target="../tags/tag12.xml"/><Relationship Id="rId21" Type="http://schemas.openxmlformats.org/officeDocument/2006/relationships/image" Target="../media/image23.gif"/><Relationship Id="rId7" Type="http://schemas.openxmlformats.org/officeDocument/2006/relationships/tags" Target="../tags/tag16.xml"/><Relationship Id="rId12" Type="http://schemas.openxmlformats.org/officeDocument/2006/relationships/audio" Target="../media/audio2.wav"/><Relationship Id="rId17" Type="http://schemas.openxmlformats.org/officeDocument/2006/relationships/hyperlink" Target="../My%20Documents/SONG/ATGT%20(khoi7)/vong3(khoi7).ppt" TargetMode="External"/><Relationship Id="rId25" Type="http://schemas.openxmlformats.org/officeDocument/2006/relationships/image" Target="../media/image27.gif"/><Relationship Id="rId2" Type="http://schemas.openxmlformats.org/officeDocument/2006/relationships/tags" Target="../tags/tag11.xml"/><Relationship Id="rId16" Type="http://schemas.openxmlformats.org/officeDocument/2006/relationships/audio" Target="../media/audio6.wav"/><Relationship Id="rId20" Type="http://schemas.openxmlformats.org/officeDocument/2006/relationships/image" Target="../media/image22.gif"/><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audio" Target="../media/audio1.wav"/><Relationship Id="rId24" Type="http://schemas.openxmlformats.org/officeDocument/2006/relationships/image" Target="../media/image26.gif"/><Relationship Id="rId5" Type="http://schemas.openxmlformats.org/officeDocument/2006/relationships/tags" Target="../tags/tag14.xml"/><Relationship Id="rId15" Type="http://schemas.openxmlformats.org/officeDocument/2006/relationships/audio" Target="../media/audio5.wav"/><Relationship Id="rId23" Type="http://schemas.openxmlformats.org/officeDocument/2006/relationships/image" Target="../media/image25.gif"/><Relationship Id="rId10" Type="http://schemas.openxmlformats.org/officeDocument/2006/relationships/notesSlide" Target="../notesSlides/notesSlide1.xml"/><Relationship Id="rId19" Type="http://schemas.openxmlformats.org/officeDocument/2006/relationships/image" Target="../media/image21.gif"/><Relationship Id="rId4" Type="http://schemas.openxmlformats.org/officeDocument/2006/relationships/tags" Target="../tags/tag13.xml"/><Relationship Id="rId9" Type="http://schemas.openxmlformats.org/officeDocument/2006/relationships/slideLayout" Target="../slideLayouts/slideLayout1.xml"/><Relationship Id="rId14" Type="http://schemas.openxmlformats.org/officeDocument/2006/relationships/audio" Target="../media/audio4.wav"/><Relationship Id="rId22" Type="http://schemas.openxmlformats.org/officeDocument/2006/relationships/image" Target="../media/image24.gif"/></Relationships>
</file>

<file path=ppt/slides/_rels/slide1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1.jpe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5.jpe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00CCFF"/>
          </a:solidFill>
          <a:ln>
            <a:noFill/>
          </a:ln>
          <a:effec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700" name="Picture 92" descr="Dove-02-jun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154122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854558" y="273316"/>
            <a:ext cx="7358683"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000" b="1" dirty="0">
                <a:ln>
                  <a:solidFill>
                    <a:srgbClr val="33CC33"/>
                  </a:solidFill>
                </a:ln>
                <a:solidFill>
                  <a:srgbClr val="FF0000"/>
                </a:solidFill>
                <a:latin typeface="Arial" pitchFamily="34" charset="0"/>
                <a:cs typeface="Arial" pitchFamily="34" charset="0"/>
              </a:rPr>
              <a:t>TRƯỜNG TIỂU HỌC ÁI MỘ B</a:t>
            </a:r>
          </a:p>
        </p:txBody>
      </p:sp>
      <p:sp>
        <p:nvSpPr>
          <p:cNvPr id="68708" name="Text Box 100"/>
          <p:cNvSpPr txBox="1">
            <a:spLocks noChangeArrowheads="1"/>
          </p:cNvSpPr>
          <p:nvPr/>
        </p:nvSpPr>
        <p:spPr bwMode="auto">
          <a:xfrm>
            <a:off x="876300" y="1482574"/>
            <a:ext cx="8001000" cy="76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4400" b="1" dirty="0">
                <a:solidFill>
                  <a:srgbClr val="FF0000"/>
                </a:solidFill>
                <a:latin typeface="Arial" pitchFamily="34" charset="0"/>
                <a:cs typeface="Arial" pitchFamily="34" charset="0"/>
              </a:rPr>
              <a:t>HOẠT ĐỘNG TRẢI NGHIỆM 1</a:t>
            </a:r>
            <a:endParaRPr lang="vi-VN" sz="4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446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5874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69799"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292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73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30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59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16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39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20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3977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350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8922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494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06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63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018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4275" y="2711615"/>
            <a:ext cx="3303867" cy="246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07680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697710"/>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995362" y="628903"/>
            <a:ext cx="715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None/>
            </a:pPr>
            <a:r>
              <a:rPr lang="en-US" altLang="en-US" sz="2800" b="1" dirty="0" err="1">
                <a:solidFill>
                  <a:schemeClr val="bg1"/>
                </a:solidFill>
                <a:latin typeface="Arial" charset="0"/>
                <a:cs typeface="Arial" charset="0"/>
              </a:rPr>
              <a:t>Cả</a:t>
            </a:r>
            <a:r>
              <a:rPr lang="en-US" altLang="en-US" sz="2800" b="1" dirty="0">
                <a:solidFill>
                  <a:schemeClr val="bg1"/>
                </a:solidFill>
                <a:latin typeface="Arial" charset="0"/>
                <a:cs typeface="Arial" charset="0"/>
              </a:rPr>
              <a:t> </a:t>
            </a:r>
            <a:r>
              <a:rPr lang="en-US" altLang="en-US" sz="2800" b="1" dirty="0" err="1">
                <a:solidFill>
                  <a:schemeClr val="bg1"/>
                </a:solidFill>
                <a:latin typeface="Arial" charset="0"/>
                <a:cs typeface="Arial" charset="0"/>
              </a:rPr>
              <a:t>lớp</a:t>
            </a:r>
            <a:endParaRPr lang="en-US" altLang="en-US" sz="2800" b="1" dirty="0">
              <a:solidFill>
                <a:schemeClr val="bg1"/>
              </a:solidFill>
              <a:latin typeface="Arial" charset="0"/>
              <a:cs typeface="Arial" charset="0"/>
            </a:endParaRPr>
          </a:p>
        </p:txBody>
      </p:sp>
      <p:sp>
        <p:nvSpPr>
          <p:cNvPr id="10" name="Rounded Rectangle 9"/>
          <p:cNvSpPr/>
          <p:nvPr>
            <p:custDataLst>
              <p:tags r:id="rId3"/>
            </p:custDataLst>
          </p:nvPr>
        </p:nvSpPr>
        <p:spPr>
          <a:xfrm>
            <a:off x="68317" y="1166638"/>
            <a:ext cx="9036399" cy="1112106"/>
          </a:xfrm>
          <a:prstGeom prst="roundRect">
            <a:avLst/>
          </a:prstGeom>
          <a:solidFill>
            <a:srgbClr val="00B050"/>
          </a:solidFill>
          <a:ln>
            <a:solidFill>
              <a:srgbClr val="FFFF99"/>
            </a:solidFill>
            <a:prstDash val="sysDash"/>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r>
              <a:rPr lang="vi-VN" sz="2800" b="1" dirty="0">
                <a:solidFill>
                  <a:srgbClr val="FFFF00"/>
                </a:solidFill>
              </a:rPr>
              <a:t>Từng HS dán những bông hoa, chiếc lá hoặc quả việc tốt mà bản thân đã thực hiện lên Cây việc tốt.</a:t>
            </a:r>
          </a:p>
        </p:txBody>
      </p:sp>
      <p:sp>
        <p:nvSpPr>
          <p:cNvPr id="6155" name="Line 12"/>
          <p:cNvSpPr>
            <a:spLocks noChangeShapeType="1"/>
          </p:cNvSpPr>
          <p:nvPr/>
        </p:nvSpPr>
        <p:spPr bwMode="auto">
          <a:xfrm>
            <a:off x="0" y="651332"/>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Rectangle 43"/>
          <p:cNvSpPr/>
          <p:nvPr/>
        </p:nvSpPr>
        <p:spPr>
          <a:xfrm>
            <a:off x="107601" y="63288"/>
            <a:ext cx="2341756" cy="502908"/>
          </a:xfrm>
          <a:prstGeom prst="rect">
            <a:avLst/>
          </a:prstGeom>
        </p:spPr>
        <p:txBody>
          <a:bodyPr wrap="none" lIns="71323" tIns="35662" rIns="71323" bIns="35662">
            <a:spAutoFit/>
          </a:bodyPr>
          <a:lstStyle/>
          <a:p>
            <a:pPr algn="ctr"/>
            <a:r>
              <a:rPr lang="en-US" sz="2800" b="1" dirty="0" err="1">
                <a:solidFill>
                  <a:srgbClr val="FF0000"/>
                </a:solidFill>
                <a:latin typeface="Arial" pitchFamily="34" charset="0"/>
                <a:cs typeface="Arial" pitchFamily="34" charset="0"/>
              </a:rPr>
              <a:t>Hoạt</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động</a:t>
            </a:r>
            <a:r>
              <a:rPr lang="en-US" sz="2800" b="1" dirty="0">
                <a:solidFill>
                  <a:srgbClr val="FF0000"/>
                </a:solidFill>
                <a:latin typeface="Arial" pitchFamily="34" charset="0"/>
                <a:cs typeface="Arial" pitchFamily="34" charset="0"/>
              </a:rPr>
              <a:t> 2:</a:t>
            </a:r>
            <a:endParaRPr lang="vi-VN" sz="2800" b="1" dirty="0">
              <a:solidFill>
                <a:srgbClr val="FF0000"/>
              </a:solidFill>
              <a:latin typeface="Arial" pitchFamily="34" charset="0"/>
              <a:cs typeface="Arial" pitchFamily="34" charset="0"/>
            </a:endParaRPr>
          </a:p>
        </p:txBody>
      </p:sp>
      <p:sp>
        <p:nvSpPr>
          <p:cNvPr id="2" name="Rectangle 1"/>
          <p:cNvSpPr/>
          <p:nvPr/>
        </p:nvSpPr>
        <p:spPr>
          <a:xfrm>
            <a:off x="3878224" y="63288"/>
            <a:ext cx="2204450" cy="523220"/>
          </a:xfrm>
          <a:prstGeom prst="rect">
            <a:avLst/>
          </a:prstGeom>
        </p:spPr>
        <p:txBody>
          <a:bodyPr wrap="none">
            <a:spAutoFit/>
          </a:bodyPr>
          <a:lstStyle/>
          <a:p>
            <a:pPr algn="ctr"/>
            <a:r>
              <a:rPr lang="en-US" sz="2800" b="1" dirty="0" err="1">
                <a:solidFill>
                  <a:srgbClr val="006600"/>
                </a:solidFill>
                <a:latin typeface="Arial" pitchFamily="34" charset="0"/>
                <a:cs typeface="Arial" pitchFamily="34" charset="0"/>
              </a:rPr>
              <a:t>Cây</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việc</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tốt</a:t>
            </a:r>
            <a:endParaRPr lang="en-US" sz="2800" b="1" dirty="0">
              <a:solidFill>
                <a:srgbClr val="006600"/>
              </a:solidFill>
              <a:latin typeface="Arial" pitchFamily="34" charset="0"/>
              <a:cs typeface="Arial" pitchFamily="34" charset="0"/>
            </a:endParaRPr>
          </a:p>
        </p:txBody>
      </p:sp>
      <p:grpSp>
        <p:nvGrpSpPr>
          <p:cNvPr id="6" name="Group 5"/>
          <p:cNvGrpSpPr/>
          <p:nvPr/>
        </p:nvGrpSpPr>
        <p:grpSpPr>
          <a:xfrm>
            <a:off x="2634633" y="2436586"/>
            <a:ext cx="4194048" cy="2925934"/>
            <a:chOff x="2634633" y="2436586"/>
            <a:chExt cx="4194048" cy="2925934"/>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4633" y="2442536"/>
              <a:ext cx="4194048" cy="2919984"/>
            </a:xfrm>
            <a:prstGeom prst="rect">
              <a:avLst/>
            </a:prstGeom>
          </p:spPr>
        </p:pic>
        <p:sp>
          <p:nvSpPr>
            <p:cNvPr id="5" name="Rectangle 4"/>
            <p:cNvSpPr/>
            <p:nvPr/>
          </p:nvSpPr>
          <p:spPr>
            <a:xfrm>
              <a:off x="5966269" y="2436586"/>
              <a:ext cx="862412" cy="93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10690481"/>
      </p:ext>
    </p:extLst>
  </p:cSld>
  <p:clrMapOvr>
    <a:masterClrMapping/>
  </p:clrMapOvr>
  <p:transition>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4B09AB1-5483-43EF-AE92-152CE85AA2B5}"/>
              </a:ext>
            </a:extLst>
          </p:cNvPr>
          <p:cNvPicPr>
            <a:picLocks noChangeAspect="1"/>
          </p:cNvPicPr>
          <p:nvPr/>
        </p:nvPicPr>
        <p:blipFill>
          <a:blip r:embed="rId2"/>
          <a:stretch>
            <a:fillRect/>
          </a:stretch>
        </p:blipFill>
        <p:spPr>
          <a:xfrm>
            <a:off x="342900" y="0"/>
            <a:ext cx="8458200" cy="5715000"/>
          </a:xfrm>
          <a:prstGeom prst="rect">
            <a:avLst/>
          </a:prstGeom>
        </p:spPr>
      </p:pic>
    </p:spTree>
    <p:extLst>
      <p:ext uri="{BB962C8B-B14F-4D97-AF65-F5344CB8AC3E}">
        <p14:creationId xmlns:p14="http://schemas.microsoft.com/office/powerpoint/2010/main" val="3219649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684547"/>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599" y="1878659"/>
            <a:ext cx="6999287"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791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4" descr="NGANG1">
            <a:hlinkClick r:id="rId17" action="ppaction://hlinkpres?slideindex=1&amp;slidetit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5400000">
            <a:off x="350177" y="901569"/>
            <a:ext cx="64426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Group 2"/>
          <p:cNvGrpSpPr>
            <a:grpSpLocks/>
          </p:cNvGrpSpPr>
          <p:nvPr/>
        </p:nvGrpSpPr>
        <p:grpSpPr bwMode="auto">
          <a:xfrm rot="5400000">
            <a:off x="7921361" y="523347"/>
            <a:ext cx="616479" cy="609600"/>
            <a:chOff x="2928" y="144"/>
            <a:chExt cx="1392" cy="288"/>
          </a:xfrm>
        </p:grpSpPr>
        <p:sp>
          <p:nvSpPr>
            <p:cNvPr id="137219" name="AutoShape 3"/>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0" name="AutoShape 4"/>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0" name="Group 5"/>
          <p:cNvGrpSpPr>
            <a:grpSpLocks/>
          </p:cNvGrpSpPr>
          <p:nvPr/>
        </p:nvGrpSpPr>
        <p:grpSpPr bwMode="auto">
          <a:xfrm rot="5400000">
            <a:off x="1006211" y="626269"/>
            <a:ext cx="616479" cy="342900"/>
            <a:chOff x="2928" y="144"/>
            <a:chExt cx="1392" cy="288"/>
          </a:xfrm>
        </p:grpSpPr>
        <p:sp>
          <p:nvSpPr>
            <p:cNvPr id="137222" name="AutoShape 6"/>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3" name="AutoShape 7"/>
            <p:cNvSpPr>
              <a:spLocks noChangeArrowheads="1"/>
            </p:cNvSpPr>
            <p:nvPr/>
          </p:nvSpPr>
          <p:spPr bwMode="auto">
            <a:xfrm>
              <a:off x="2928" y="391"/>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1" name="Group 8"/>
          <p:cNvGrpSpPr>
            <a:grpSpLocks/>
          </p:cNvGrpSpPr>
          <p:nvPr/>
        </p:nvGrpSpPr>
        <p:grpSpPr bwMode="auto">
          <a:xfrm rot="5400000">
            <a:off x="350574" y="583937"/>
            <a:ext cx="616479" cy="358775"/>
            <a:chOff x="2928" y="144"/>
            <a:chExt cx="1392" cy="288"/>
          </a:xfrm>
        </p:grpSpPr>
        <p:sp>
          <p:nvSpPr>
            <p:cNvPr id="137225" name="AutoShape 9"/>
            <p:cNvSpPr>
              <a:spLocks noChangeArrowheads="1"/>
            </p:cNvSpPr>
            <p:nvPr/>
          </p:nvSpPr>
          <p:spPr bwMode="auto">
            <a:xfrm>
              <a:off x="2928" y="143"/>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6" name="AutoShape 10"/>
            <p:cNvSpPr>
              <a:spLocks noChangeArrowheads="1"/>
            </p:cNvSpPr>
            <p:nvPr/>
          </p:nvSpPr>
          <p:spPr bwMode="auto">
            <a:xfrm>
              <a:off x="2928" y="392"/>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2" name="Group 11"/>
          <p:cNvGrpSpPr>
            <a:grpSpLocks/>
          </p:cNvGrpSpPr>
          <p:nvPr/>
        </p:nvGrpSpPr>
        <p:grpSpPr bwMode="auto">
          <a:xfrm>
            <a:off x="1214439" y="164042"/>
            <a:ext cx="7700962" cy="1148292"/>
            <a:chOff x="766" y="149"/>
            <a:chExt cx="4851" cy="868"/>
          </a:xfrm>
        </p:grpSpPr>
        <p:pic>
          <p:nvPicPr>
            <p:cNvPr id="24622" name="Picture 12" descr="NGANG1">
              <a:hlinkClick r:id="rId17" action="ppaction://hlinkpres?slideindex=1&amp;slidetit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44" y="149"/>
              <a:ext cx="267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3" name="Picture 13" descr="NGANG1">
              <a:hlinkClick r:id="rId17" action="ppaction://hlinkpres?slideindex=1&amp;slidetit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5400000">
              <a:off x="5091" y="480"/>
              <a:ext cx="1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4" name="Picture 14" descr="NGANG1">
              <a:hlinkClick r:id="rId17" action="ppaction://hlinkpres?slideindex=1&amp;slidetit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5400000">
              <a:off x="590" y="706"/>
              <a:ext cx="48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232" name="AutoShape 16"/>
          <p:cNvSpPr>
            <a:spLocks noChangeArrowheads="1"/>
          </p:cNvSpPr>
          <p:nvPr/>
        </p:nvSpPr>
        <p:spPr bwMode="auto">
          <a:xfrm>
            <a:off x="1905000" y="858573"/>
            <a:ext cx="7010400" cy="4699000"/>
          </a:xfrm>
          <a:prstGeom prst="roundRect">
            <a:avLst>
              <a:gd name="adj" fmla="val 3509"/>
            </a:avLst>
          </a:prstGeom>
          <a:solidFill>
            <a:schemeClr val="bg1"/>
          </a:solidFill>
          <a:ln w="57150" cmpd="thinThick">
            <a:solidFill>
              <a:srgbClr val="FFCC66"/>
            </a:solidFill>
            <a:round/>
            <a:headEnd/>
            <a:tailEnd/>
          </a:ln>
          <a:effectLst/>
        </p:spPr>
        <p:txBody>
          <a:bodyPr wrap="none" lIns="71323" tIns="35662" rIns="71323" bIns="35662" anchor="ctr"/>
          <a:lstStyle/>
          <a:p>
            <a:pPr>
              <a:defRPr/>
            </a:pPr>
            <a:endParaRPr lang="en-US" sz="2500">
              <a:solidFill>
                <a:srgbClr val="FF3300"/>
              </a:solidFill>
              <a:effectLst>
                <a:outerShdw blurRad="38100" dist="38100" dir="2700000" algn="tl">
                  <a:srgbClr val="C0C0C0"/>
                </a:outerShdw>
              </a:effectLst>
            </a:endParaRPr>
          </a:p>
        </p:txBody>
      </p:sp>
      <p:sp>
        <p:nvSpPr>
          <p:cNvPr id="24584" name="Rectangle 18"/>
          <p:cNvSpPr>
            <a:spLocks noChangeArrowheads="1"/>
          </p:cNvSpPr>
          <p:nvPr/>
        </p:nvSpPr>
        <p:spPr bwMode="auto">
          <a:xfrm>
            <a:off x="131763" y="904875"/>
            <a:ext cx="1592262" cy="4606396"/>
          </a:xfrm>
          <a:prstGeom prst="rect">
            <a:avLst/>
          </a:prstGeom>
          <a:gradFill rotWithShape="1">
            <a:gsLst>
              <a:gs pos="0">
                <a:srgbClr val="3399FF"/>
              </a:gs>
              <a:gs pos="100000">
                <a:schemeClr val="bg1"/>
              </a:gs>
            </a:gsLst>
            <a:lin ang="5400000" scaled="1"/>
          </a:gradFill>
          <a:ln w="57150" cmpd="thinThick">
            <a:solidFill>
              <a:srgbClr val="FF3399"/>
            </a:solidFill>
            <a:miter lim="800000"/>
            <a:headEnd/>
            <a:tailEnd/>
          </a:ln>
        </p:spPr>
        <p:txBody>
          <a:bodyPr wrap="none" lIns="71323" tIns="35662" rIns="71323" bIns="35662" anchor="ctr"/>
          <a:lstStyle/>
          <a:p>
            <a:endParaRPr lang="en-US"/>
          </a:p>
        </p:txBody>
      </p:sp>
      <p:grpSp>
        <p:nvGrpSpPr>
          <p:cNvPr id="24585" name="Group 19"/>
          <p:cNvGrpSpPr>
            <a:grpSpLocks/>
          </p:cNvGrpSpPr>
          <p:nvPr/>
        </p:nvGrpSpPr>
        <p:grpSpPr bwMode="auto">
          <a:xfrm>
            <a:off x="4641850" y="129647"/>
            <a:ext cx="4273550" cy="390261"/>
            <a:chOff x="2928" y="144"/>
            <a:chExt cx="1392" cy="288"/>
          </a:xfrm>
        </p:grpSpPr>
        <p:sp>
          <p:nvSpPr>
            <p:cNvPr id="137236" name="AutoShape 20"/>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37" name="AutoShape 21"/>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sp>
        <p:nvSpPr>
          <p:cNvPr id="24586" name="AutoShape 22"/>
          <p:cNvSpPr>
            <a:spLocks noChangeArrowheads="1"/>
          </p:cNvSpPr>
          <p:nvPr/>
        </p:nvSpPr>
        <p:spPr bwMode="auto">
          <a:xfrm>
            <a:off x="63500" y="18522"/>
            <a:ext cx="4578350" cy="649553"/>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lIns="71323" tIns="35662" rIns="71323" bIns="35662" anchor="ctr"/>
          <a:lstStyle/>
          <a:p>
            <a:pPr algn="r"/>
            <a:endParaRPr lang="en-US"/>
          </a:p>
        </p:txBody>
      </p:sp>
      <p:sp>
        <p:nvSpPr>
          <p:cNvPr id="24587" name="WordArt 25"/>
          <p:cNvSpPr>
            <a:spLocks noChangeArrowheads="1" noChangeShapeType="1" noTextEdit="1"/>
          </p:cNvSpPr>
          <p:nvPr/>
        </p:nvSpPr>
        <p:spPr bwMode="auto">
          <a:xfrm>
            <a:off x="603250" y="161396"/>
            <a:ext cx="3505200" cy="36115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2200" kern="10" dirty="0" err="1">
                <a:solidFill>
                  <a:srgbClr val="FFFF00"/>
                </a:solidFill>
                <a:latin typeface="+mj-lt"/>
                <a:ea typeface="+mj-lt"/>
                <a:cs typeface="+mj-lt"/>
              </a:rPr>
              <a:t>Câu</a:t>
            </a:r>
            <a:r>
              <a:rPr lang="en-US" sz="2200" kern="10" dirty="0">
                <a:solidFill>
                  <a:srgbClr val="FFFF00"/>
                </a:solidFill>
                <a:latin typeface="+mj-lt"/>
                <a:ea typeface="+mj-lt"/>
                <a:cs typeface="+mj-lt"/>
              </a:rPr>
              <a:t> </a:t>
            </a:r>
            <a:r>
              <a:rPr lang="en-US" sz="2200" kern="10" dirty="0" err="1">
                <a:solidFill>
                  <a:srgbClr val="FFFF00"/>
                </a:solidFill>
                <a:latin typeface="+mj-lt"/>
                <a:ea typeface="+mj-lt"/>
                <a:cs typeface="+mj-lt"/>
              </a:rPr>
              <a:t>hỏi</a:t>
            </a:r>
            <a:endParaRPr lang="en-US" sz="2200" kern="10" dirty="0">
              <a:solidFill>
                <a:srgbClr val="FFFF00"/>
              </a:solidFill>
              <a:latin typeface="+mj-lt"/>
              <a:ea typeface="+mj-lt"/>
              <a:cs typeface="+mj-lt"/>
            </a:endParaRPr>
          </a:p>
        </p:txBody>
      </p:sp>
      <p:sp>
        <p:nvSpPr>
          <p:cNvPr id="24588" name="WordArt 48"/>
          <p:cNvSpPr>
            <a:spLocks noChangeArrowheads="1" noChangeShapeType="1" noTextEdit="1"/>
          </p:cNvSpPr>
          <p:nvPr/>
        </p:nvSpPr>
        <p:spPr bwMode="auto">
          <a:xfrm>
            <a:off x="5686425" y="1333501"/>
            <a:ext cx="381000" cy="277813"/>
          </a:xfrm>
          <a:prstGeom prst="rect">
            <a:avLst/>
          </a:prstGeom>
        </p:spPr>
        <p:txBody>
          <a:bodyPr wrap="none" lIns="71323" tIns="35662" rIns="71323" bIns="35662" fromWordArt="1">
            <a:prstTxWarp prst="textPlain">
              <a:avLst>
                <a:gd name="adj" fmla="val 50000"/>
              </a:avLst>
            </a:prstTxWarp>
          </a:bodyPr>
          <a:lstStyle/>
          <a:p>
            <a:endParaRPr lang="en-US" sz="2800" kern="10">
              <a:ln w="25400">
                <a:solidFill>
                  <a:srgbClr val="000000"/>
                </a:solidFill>
                <a:round/>
                <a:headEnd/>
                <a:tailEnd/>
              </a:ln>
              <a:solidFill>
                <a:srgbClr val="CC0000"/>
              </a:solidFill>
              <a:latin typeface="Arial Black"/>
            </a:endParaRPr>
          </a:p>
        </p:txBody>
      </p:sp>
      <p:sp>
        <p:nvSpPr>
          <p:cNvPr id="25613" name="TextBox 40"/>
          <p:cNvSpPr txBox="1">
            <a:spLocks noChangeArrowheads="1"/>
          </p:cNvSpPr>
          <p:nvPr/>
        </p:nvSpPr>
        <p:spPr bwMode="auto">
          <a:xfrm>
            <a:off x="2050141" y="936511"/>
            <a:ext cx="6527802" cy="93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1323" tIns="35662" rIns="71323" bIns="3566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vi-VN" sz="2800" b="1" dirty="0">
                <a:solidFill>
                  <a:srgbClr val="FF0000"/>
                </a:solidFill>
                <a:latin typeface="Arial" pitchFamily="34" charset="0"/>
                <a:cs typeface="Arial" pitchFamily="34" charset="0"/>
              </a:rPr>
              <a:t>Khi bạn bè, người thân gặp khó khăn, em nên làm gì?</a:t>
            </a:r>
            <a:endParaRPr lang="en-US" sz="2800" b="1" dirty="0">
              <a:solidFill>
                <a:srgbClr val="FF0000"/>
              </a:solidFill>
              <a:latin typeface="Arial" pitchFamily="34" charset="0"/>
              <a:cs typeface="Arial" pitchFamily="34" charset="0"/>
            </a:endParaRPr>
          </a:p>
        </p:txBody>
      </p:sp>
      <p:sp>
        <p:nvSpPr>
          <p:cNvPr id="25614" name="AutoShape 46"/>
          <p:cNvSpPr>
            <a:spLocks noChangeArrowheads="1"/>
          </p:cNvSpPr>
          <p:nvPr/>
        </p:nvSpPr>
        <p:spPr bwMode="auto">
          <a:xfrm>
            <a:off x="304800" y="1143000"/>
            <a:ext cx="1219200" cy="952500"/>
          </a:xfrm>
          <a:prstGeom prst="hexagon">
            <a:avLst>
              <a:gd name="adj" fmla="val 26667"/>
              <a:gd name="vf" fmla="val 115470"/>
            </a:avLst>
          </a:prstGeom>
          <a:solidFill>
            <a:srgbClr val="FFFF00"/>
          </a:solidFill>
          <a:ln w="38100" cmpd="dbl" algn="ctr">
            <a:solidFill>
              <a:srgbClr val="FF0000"/>
            </a:solidFill>
            <a:miter lim="800000"/>
            <a:headEnd/>
            <a:tailEnd/>
          </a:ln>
          <a:effectLst/>
          <a:scene3d>
            <a:camera prst="orthographicFront"/>
            <a:lightRig rig="threePt" dir="t"/>
          </a:scene3d>
          <a:sp3d>
            <a:bevelT prst="angle"/>
          </a:sp3d>
        </p:spPr>
        <p:txBody>
          <a:bodyPr wrap="none" lIns="71323" tIns="35662" rIns="71323" bIns="35662" anchor="ctr"/>
          <a:lstStyle/>
          <a:p>
            <a:pPr>
              <a:defRPr/>
            </a:pPr>
            <a:endParaRPr lang="en-US"/>
          </a:p>
        </p:txBody>
      </p:sp>
      <p:pic>
        <p:nvPicPr>
          <p:cNvPr id="33" name="Picture 10" descr="11"/>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685801" y="1333500"/>
            <a:ext cx="606425" cy="55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1" descr="2"/>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685801" y="1270000"/>
            <a:ext cx="512763" cy="54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 descr="3"/>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685801" y="12700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3" descr="4"/>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457201" y="13335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4" descr="5"/>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609601" y="1270000"/>
            <a:ext cx="5826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2" descr="bell"/>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565150" y="1255449"/>
            <a:ext cx="768350" cy="58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9" name="AutoShape 2" descr="Kết quả hình ảnh cho chào cô vào lớp"/>
          <p:cNvSpPr>
            <a:spLocks noChangeAspect="1" noChangeArrowheads="1"/>
          </p:cNvSpPr>
          <p:nvPr/>
        </p:nvSpPr>
        <p:spPr bwMode="auto">
          <a:xfrm>
            <a:off x="155575" y="-120386"/>
            <a:ext cx="304800" cy="2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p>
            <a:endParaRPr lang="en-US"/>
          </a:p>
        </p:txBody>
      </p:sp>
      <p:sp>
        <p:nvSpPr>
          <p:cNvPr id="42" name="Flowchart: Terminator 41"/>
          <p:cNvSpPr/>
          <p:nvPr>
            <p:custDataLst>
              <p:tags r:id="rId1"/>
            </p:custDataLst>
          </p:nvPr>
        </p:nvSpPr>
        <p:spPr>
          <a:xfrm>
            <a:off x="2338609" y="3578815"/>
            <a:ext cx="5760360" cy="451691"/>
          </a:xfrm>
          <a:prstGeom prst="flowChartTerminator">
            <a:avLst/>
          </a:prstGeom>
          <a:solidFill>
            <a:srgbClr val="00206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marL="267462" indent="-267462" algn="just"/>
            <a:r>
              <a:rPr lang="en-US" sz="2000" b="1" dirty="0">
                <a:solidFill>
                  <a:srgbClr val="FFFF00"/>
                </a:solidFill>
                <a:latin typeface="Arial" pitchFamily="34" charset="0"/>
                <a:cs typeface="Arial" pitchFamily="34" charset="0"/>
              </a:rPr>
              <a:t>3. </a:t>
            </a:r>
            <a:r>
              <a:rPr lang="vi-VN" sz="2000" b="1" dirty="0">
                <a:solidFill>
                  <a:srgbClr val="FFFF00"/>
                </a:solidFill>
                <a:latin typeface="Arial" pitchFamily="34" charset="0"/>
                <a:cs typeface="Arial" pitchFamily="34" charset="0"/>
              </a:rPr>
              <a:t>Giúp đỡ bố mẹ việc nhà.</a:t>
            </a:r>
            <a:endParaRPr lang="en-US" sz="2000" b="1" dirty="0">
              <a:solidFill>
                <a:srgbClr val="FFFF00"/>
              </a:solidFill>
              <a:latin typeface="Arial" pitchFamily="34" charset="0"/>
              <a:cs typeface="Arial" pitchFamily="34" charset="0"/>
            </a:endParaRPr>
          </a:p>
        </p:txBody>
      </p:sp>
      <p:sp>
        <p:nvSpPr>
          <p:cNvPr id="43" name="Flowchart: Terminator 42"/>
          <p:cNvSpPr/>
          <p:nvPr>
            <p:custDataLst>
              <p:tags r:id="rId2"/>
            </p:custDataLst>
          </p:nvPr>
        </p:nvSpPr>
        <p:spPr>
          <a:xfrm>
            <a:off x="2348807" y="2883628"/>
            <a:ext cx="5750162" cy="468383"/>
          </a:xfrm>
          <a:prstGeom prst="flowChartTerminator">
            <a:avLst/>
          </a:prstGeom>
          <a:solidFill>
            <a:srgbClr val="00206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algn="just">
              <a:defRPr/>
            </a:pPr>
            <a:r>
              <a:rPr lang="en-US" sz="2000" b="1" dirty="0">
                <a:solidFill>
                  <a:srgbClr val="FFFF00"/>
                </a:solidFill>
                <a:latin typeface="Arial" pitchFamily="34" charset="0"/>
                <a:cs typeface="Arial" pitchFamily="34" charset="0"/>
              </a:rPr>
              <a:t>2. </a:t>
            </a:r>
            <a:r>
              <a:rPr lang="vi-VN" sz="2000" b="1" dirty="0">
                <a:solidFill>
                  <a:srgbClr val="FFFF00"/>
                </a:solidFill>
                <a:latin typeface="Arial" pitchFamily="34" charset="0"/>
                <a:cs typeface="Arial" pitchFamily="34" charset="0"/>
              </a:rPr>
              <a:t>Giúp bạn học bài.</a:t>
            </a:r>
            <a:endParaRPr lang="en-US" sz="2000" b="1" dirty="0">
              <a:solidFill>
                <a:srgbClr val="FFFF00"/>
              </a:solidFill>
              <a:latin typeface="Arial" pitchFamily="34" charset="0"/>
              <a:cs typeface="Arial" pitchFamily="34" charset="0"/>
            </a:endParaRPr>
          </a:p>
        </p:txBody>
      </p:sp>
      <p:sp>
        <p:nvSpPr>
          <p:cNvPr id="44" name="Flowchart: Terminator 43"/>
          <p:cNvSpPr/>
          <p:nvPr>
            <p:custDataLst>
              <p:tags r:id="rId3"/>
            </p:custDataLst>
          </p:nvPr>
        </p:nvSpPr>
        <p:spPr>
          <a:xfrm>
            <a:off x="2316726" y="4307302"/>
            <a:ext cx="5782244" cy="445576"/>
          </a:xfrm>
          <a:prstGeom prst="flowChartTerminator">
            <a:avLst/>
          </a:prstGeom>
          <a:solidFill>
            <a:srgbClr val="00206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algn="just">
              <a:defRPr/>
            </a:pPr>
            <a:r>
              <a:rPr lang="en-US" sz="2000" b="1" dirty="0">
                <a:solidFill>
                  <a:srgbClr val="FFFF00"/>
                </a:solidFill>
                <a:latin typeface="Arial" pitchFamily="34" charset="0"/>
                <a:cs typeface="Arial" pitchFamily="34" charset="0"/>
              </a:rPr>
              <a:t>4. </a:t>
            </a:r>
            <a:r>
              <a:rPr lang="en-US" sz="2000" b="1" dirty="0" err="1">
                <a:solidFill>
                  <a:srgbClr val="FFFF00"/>
                </a:solidFill>
                <a:latin typeface="Arial" pitchFamily="34" charset="0"/>
                <a:cs typeface="Arial" pitchFamily="34" charset="0"/>
              </a:rPr>
              <a:t>Tất</a:t>
            </a:r>
            <a:r>
              <a:rPr lang="en-US" sz="2000" b="1" dirty="0">
                <a:solidFill>
                  <a:srgbClr val="FFFF00"/>
                </a:solidFill>
                <a:latin typeface="Arial" pitchFamily="34" charset="0"/>
                <a:cs typeface="Arial" pitchFamily="34" charset="0"/>
              </a:rPr>
              <a:t> </a:t>
            </a:r>
            <a:r>
              <a:rPr lang="en-US" sz="2000" b="1" dirty="0" err="1">
                <a:solidFill>
                  <a:srgbClr val="FFFF00"/>
                </a:solidFill>
                <a:latin typeface="Arial" pitchFamily="34" charset="0"/>
                <a:cs typeface="Arial" pitchFamily="34" charset="0"/>
              </a:rPr>
              <a:t>cả</a:t>
            </a:r>
            <a:r>
              <a:rPr lang="en-US" sz="2000" b="1" dirty="0">
                <a:solidFill>
                  <a:srgbClr val="FFFF00"/>
                </a:solidFill>
                <a:latin typeface="Arial" pitchFamily="34" charset="0"/>
                <a:cs typeface="Arial" pitchFamily="34" charset="0"/>
              </a:rPr>
              <a:t> </a:t>
            </a:r>
            <a:r>
              <a:rPr lang="en-US" sz="2000" b="1" dirty="0" err="1">
                <a:solidFill>
                  <a:srgbClr val="FFFF00"/>
                </a:solidFill>
                <a:latin typeface="Arial" pitchFamily="34" charset="0"/>
                <a:cs typeface="Arial" pitchFamily="34" charset="0"/>
              </a:rPr>
              <a:t>các</a:t>
            </a:r>
            <a:r>
              <a:rPr lang="en-US" sz="2000" b="1" dirty="0">
                <a:solidFill>
                  <a:srgbClr val="FFFF00"/>
                </a:solidFill>
                <a:latin typeface="Arial" pitchFamily="34" charset="0"/>
                <a:cs typeface="Arial" pitchFamily="34" charset="0"/>
              </a:rPr>
              <a:t> </a:t>
            </a:r>
            <a:r>
              <a:rPr lang="en-US" sz="2000" b="1" dirty="0" err="1">
                <a:solidFill>
                  <a:srgbClr val="FFFF00"/>
                </a:solidFill>
                <a:latin typeface="Arial" pitchFamily="34" charset="0"/>
                <a:cs typeface="Arial" pitchFamily="34" charset="0"/>
              </a:rPr>
              <a:t>phương</a:t>
            </a:r>
            <a:r>
              <a:rPr lang="en-US" sz="2000" b="1" dirty="0">
                <a:solidFill>
                  <a:srgbClr val="FFFF00"/>
                </a:solidFill>
                <a:latin typeface="Arial" pitchFamily="34" charset="0"/>
                <a:cs typeface="Arial" pitchFamily="34" charset="0"/>
              </a:rPr>
              <a:t> </a:t>
            </a:r>
            <a:r>
              <a:rPr lang="en-US" sz="2000" b="1" dirty="0" err="1">
                <a:solidFill>
                  <a:srgbClr val="FFFF00"/>
                </a:solidFill>
                <a:latin typeface="Arial" pitchFamily="34" charset="0"/>
                <a:cs typeface="Arial" pitchFamily="34" charset="0"/>
              </a:rPr>
              <a:t>án</a:t>
            </a:r>
            <a:r>
              <a:rPr lang="en-US" sz="2000" b="1" dirty="0">
                <a:solidFill>
                  <a:srgbClr val="FFFF00"/>
                </a:solidFill>
                <a:latin typeface="Arial" pitchFamily="34" charset="0"/>
                <a:cs typeface="Arial" pitchFamily="34" charset="0"/>
              </a:rPr>
              <a:t> </a:t>
            </a:r>
            <a:r>
              <a:rPr lang="en-US" sz="2000" b="1" dirty="0" err="1">
                <a:solidFill>
                  <a:srgbClr val="FFFF00"/>
                </a:solidFill>
                <a:latin typeface="Arial" pitchFamily="34" charset="0"/>
                <a:cs typeface="Arial" pitchFamily="34" charset="0"/>
              </a:rPr>
              <a:t>trên</a:t>
            </a:r>
            <a:r>
              <a:rPr lang="en-US" sz="2000" b="1" dirty="0">
                <a:solidFill>
                  <a:srgbClr val="FFFF00"/>
                </a:solidFill>
                <a:latin typeface="Arial" pitchFamily="34" charset="0"/>
                <a:cs typeface="Arial" pitchFamily="34" charset="0"/>
              </a:rPr>
              <a:t> </a:t>
            </a:r>
            <a:r>
              <a:rPr lang="en-US" sz="2000" b="1" dirty="0" err="1">
                <a:solidFill>
                  <a:srgbClr val="FFFF00"/>
                </a:solidFill>
                <a:latin typeface="Arial" pitchFamily="34" charset="0"/>
                <a:cs typeface="Arial" pitchFamily="34" charset="0"/>
              </a:rPr>
              <a:t>đều</a:t>
            </a:r>
            <a:r>
              <a:rPr lang="en-US" sz="2000" b="1" dirty="0">
                <a:solidFill>
                  <a:srgbClr val="FFFF00"/>
                </a:solidFill>
                <a:latin typeface="Arial" pitchFamily="34" charset="0"/>
                <a:cs typeface="Arial" pitchFamily="34" charset="0"/>
              </a:rPr>
              <a:t> </a:t>
            </a:r>
            <a:r>
              <a:rPr lang="en-US" sz="2000" b="1" dirty="0" err="1">
                <a:solidFill>
                  <a:srgbClr val="FFFF00"/>
                </a:solidFill>
                <a:latin typeface="Arial" pitchFamily="34" charset="0"/>
                <a:cs typeface="Arial" pitchFamily="34" charset="0"/>
              </a:rPr>
              <a:t>đúng</a:t>
            </a:r>
            <a:endParaRPr lang="en-US" sz="2000" b="1" dirty="0">
              <a:solidFill>
                <a:srgbClr val="FFFF00"/>
              </a:solidFill>
              <a:latin typeface="Arial" pitchFamily="34" charset="0"/>
              <a:cs typeface="Arial" pitchFamily="34" charset="0"/>
            </a:endParaRPr>
          </a:p>
        </p:txBody>
      </p:sp>
      <p:sp>
        <p:nvSpPr>
          <p:cNvPr id="47" name="Flowchart: Terminator 46"/>
          <p:cNvSpPr/>
          <p:nvPr>
            <p:custDataLst>
              <p:tags r:id="rId4"/>
            </p:custDataLst>
          </p:nvPr>
        </p:nvSpPr>
        <p:spPr>
          <a:xfrm>
            <a:off x="2293253" y="2170698"/>
            <a:ext cx="5805716" cy="456499"/>
          </a:xfrm>
          <a:prstGeom prst="flowChartTerminator">
            <a:avLst/>
          </a:prstGeom>
          <a:solidFill>
            <a:srgbClr val="00206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algn="just">
              <a:defRPr/>
            </a:pPr>
            <a:r>
              <a:rPr lang="en-US" sz="2000" b="1" dirty="0">
                <a:solidFill>
                  <a:srgbClr val="FFFF00"/>
                </a:solidFill>
                <a:latin typeface="Arial" pitchFamily="34" charset="0"/>
                <a:cs typeface="Arial" pitchFamily="34" charset="0"/>
              </a:rPr>
              <a:t>1. </a:t>
            </a:r>
            <a:r>
              <a:rPr lang="vi-VN" sz="2000" b="1" dirty="0">
                <a:solidFill>
                  <a:srgbClr val="FFFF00"/>
                </a:solidFill>
                <a:latin typeface="Arial" pitchFamily="34" charset="0"/>
                <a:cs typeface="Arial" pitchFamily="34" charset="0"/>
              </a:rPr>
              <a:t>Thăm hỏi khi bạn bị đau ốm.</a:t>
            </a:r>
            <a:endParaRPr lang="en-US" sz="2000" b="1" dirty="0">
              <a:solidFill>
                <a:srgbClr val="FFFF00"/>
              </a:solidFill>
              <a:latin typeface="Arial" pitchFamily="34" charset="0"/>
              <a:cs typeface="Arial" pitchFamily="34" charset="0"/>
            </a:endParaRPr>
          </a:p>
        </p:txBody>
      </p:sp>
      <p:pic>
        <p:nvPicPr>
          <p:cNvPr id="48" name="Picture 47"/>
          <p:cNvPicPr>
            <a:picLocks noChangeAspect="1"/>
          </p:cNvPicPr>
          <p:nvPr>
            <p:custDataLst>
              <p:tags r:id="rId5"/>
            </p:custDataLst>
          </p:nvPr>
        </p:nvPicPr>
        <p:blipFill>
          <a:blip r:embed="rId25">
            <a:extLst>
              <a:ext uri="{28A0092B-C50C-407E-A947-70E740481C1C}">
                <a14:useLocalDpi xmlns:a14="http://schemas.microsoft.com/office/drawing/2010/main" val="0"/>
              </a:ext>
            </a:extLst>
          </a:blip>
          <a:srcRect/>
          <a:stretch>
            <a:fillRect/>
          </a:stretch>
        </p:blipFill>
        <p:spPr bwMode="auto">
          <a:xfrm>
            <a:off x="368584" y="3964783"/>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custDataLst>
              <p:tags r:id="rId6"/>
            </p:custDataLst>
          </p:nvPr>
        </p:nvPicPr>
        <p:blipFill>
          <a:blip r:embed="rId26">
            <a:extLst>
              <a:ext uri="{28A0092B-C50C-407E-A947-70E740481C1C}">
                <a14:useLocalDpi xmlns:a14="http://schemas.microsoft.com/office/drawing/2010/main" val="0"/>
              </a:ext>
            </a:extLst>
          </a:blip>
          <a:srcRect/>
          <a:stretch>
            <a:fillRect/>
          </a:stretch>
        </p:blipFill>
        <p:spPr bwMode="auto">
          <a:xfrm>
            <a:off x="368584" y="3964783"/>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p:cNvPicPr>
          <p:nvPr>
            <p:custDataLst>
              <p:tags r:id="rId7"/>
            </p:custDataLst>
          </p:nvPr>
        </p:nvPicPr>
        <p:blipFill>
          <a:blip r:embed="rId26">
            <a:extLst>
              <a:ext uri="{28A0092B-C50C-407E-A947-70E740481C1C}">
                <a14:useLocalDpi xmlns:a14="http://schemas.microsoft.com/office/drawing/2010/main" val="0"/>
              </a:ext>
            </a:extLst>
          </a:blip>
          <a:srcRect/>
          <a:stretch>
            <a:fillRect/>
          </a:stretch>
        </p:blipFill>
        <p:spPr bwMode="auto">
          <a:xfrm>
            <a:off x="368584" y="3970075"/>
            <a:ext cx="1214437" cy="10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p:cNvPicPr>
          <p:nvPr>
            <p:custDataLst>
              <p:tags r:id="rId8"/>
            </p:custDataLst>
          </p:nvPr>
        </p:nvPicPr>
        <p:blipFill>
          <a:blip r:embed="rId26">
            <a:extLst>
              <a:ext uri="{28A0092B-C50C-407E-A947-70E740481C1C}">
                <a14:useLocalDpi xmlns:a14="http://schemas.microsoft.com/office/drawing/2010/main" val="0"/>
              </a:ext>
            </a:extLst>
          </a:blip>
          <a:srcRect/>
          <a:stretch>
            <a:fillRect/>
          </a:stretch>
        </p:blipFill>
        <p:spPr bwMode="auto">
          <a:xfrm>
            <a:off x="368584" y="3964783"/>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2538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subTnLst>
                                    <p:audio>
                                      <p:cMediaNode vol="76000">
                                        <p:cTn display="0" masterRel="sameClick">
                                          <p:stCondLst>
                                            <p:cond evt="begin" delay="0">
                                              <p:tn val="5"/>
                                            </p:cond>
                                          </p:stCondLst>
                                          <p:endCondLst>
                                            <p:cond evt="onStopAudio" delay="0">
                                              <p:tgtEl>
                                                <p:sldTgt/>
                                              </p:tgtEl>
                                            </p:cond>
                                          </p:endCondLst>
                                        </p:cTn>
                                        <p:tgtEl>
                                          <p:sndTgt r:embed="rId11" name="breeze.wav"/>
                                        </p:tgtEl>
                                      </p:cMediaNode>
                                    </p:audio>
                                  </p:subTnLst>
                                </p:cTn>
                              </p:par>
                              <p:par>
                                <p:cTn id="8" presetID="6" presetClass="entr" presetSubtype="16"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ircle(in)">
                                      <p:cBhvr>
                                        <p:cTn id="10" dur="1000"/>
                                        <p:tgtEl>
                                          <p:spTgt spid="43"/>
                                        </p:tgtEl>
                                      </p:cBhvr>
                                    </p:animEffect>
                                  </p:childTnLst>
                                  <p:subTnLst>
                                    <p:audio>
                                      <p:cMediaNode vol="76000">
                                        <p:cTn display="0" masterRel="sameClick">
                                          <p:stCondLst>
                                            <p:cond evt="begin" delay="0">
                                              <p:tn val="8"/>
                                            </p:cond>
                                          </p:stCondLst>
                                          <p:endCondLst>
                                            <p:cond evt="onStopAudio" delay="0">
                                              <p:tgtEl>
                                                <p:sldTgt/>
                                              </p:tgtEl>
                                            </p:cond>
                                          </p:endCondLst>
                                        </p:cTn>
                                        <p:tgtEl>
                                          <p:sndTgt r:embed="rId11" name="breeze.wav"/>
                                        </p:tgtEl>
                                      </p:cMediaNode>
                                    </p:audio>
                                  </p:subTnLst>
                                </p:cTn>
                              </p:par>
                              <p:par>
                                <p:cTn id="11" presetID="16" presetClass="entr" presetSubtype="21"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arn(inVertical)">
                                      <p:cBhvr>
                                        <p:cTn id="13" dur="1000"/>
                                        <p:tgtEl>
                                          <p:spTgt spid="44"/>
                                        </p:tgtEl>
                                      </p:cBhvr>
                                    </p:animEffect>
                                  </p:childTnLst>
                                  <p:subTnLst>
                                    <p:audio>
                                      <p:cMediaNode vol="76000">
                                        <p:cTn display="0" masterRel="sameClick">
                                          <p:stCondLst>
                                            <p:cond evt="begin" delay="0">
                                              <p:tn val="11"/>
                                            </p:cond>
                                          </p:stCondLst>
                                          <p:endCondLst>
                                            <p:cond evt="onStopAudio" delay="0">
                                              <p:tgtEl>
                                                <p:sldTgt/>
                                              </p:tgtEl>
                                            </p:cond>
                                          </p:endCondLst>
                                        </p:cTn>
                                        <p:tgtEl>
                                          <p:sndTgt r:embed="rId11" name="breeze.wav"/>
                                        </p:tgtEl>
                                      </p:cMediaNode>
                                    </p:audio>
                                  </p:subTnLst>
                                </p:cTn>
                              </p:par>
                              <p:par>
                                <p:cTn id="14" presetID="16" presetClass="entr" presetSubtype="21"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barn(inVertical)">
                                      <p:cBhvr>
                                        <p:cTn id="16" dur="1000"/>
                                        <p:tgtEl>
                                          <p:spTgt spid="42"/>
                                        </p:tgtEl>
                                      </p:cBhvr>
                                    </p:animEffect>
                                  </p:childTnLst>
                                  <p:subTnLst>
                                    <p:audio>
                                      <p:cMediaNode vol="76000">
                                        <p:cTn display="0" masterRel="sameClick">
                                          <p:stCondLst>
                                            <p:cond evt="begin" delay="0">
                                              <p:tn val="14"/>
                                            </p:cond>
                                          </p:stCondLst>
                                          <p:endCondLst>
                                            <p:cond evt="onStopAudio" delay="0">
                                              <p:tgtEl>
                                                <p:sldTgt/>
                                              </p:tgtEl>
                                            </p:cond>
                                          </p:endCondLst>
                                        </p:cTn>
                                        <p:tgtEl>
                                          <p:sndTgt r:embed="rId11" name="breeze.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1000" fill="hold"/>
                                        <p:tgtEl>
                                          <p:spTgt spid="37"/>
                                        </p:tgtEl>
                                        <p:attrNameLst>
                                          <p:attrName>ppt_w</p:attrName>
                                        </p:attrNameLst>
                                      </p:cBhvr>
                                      <p:tavLst>
                                        <p:tav tm="0">
                                          <p:val>
                                            <p:strVal val="#ppt_w+.3"/>
                                          </p:val>
                                        </p:tav>
                                        <p:tav tm="100000">
                                          <p:val>
                                            <p:strVal val="#ppt_w"/>
                                          </p:val>
                                        </p:tav>
                                      </p:tavLst>
                                    </p:anim>
                                    <p:anim calcmode="lin" valueType="num">
                                      <p:cBhvr>
                                        <p:cTn id="22" dur="1000" fill="hold"/>
                                        <p:tgtEl>
                                          <p:spTgt spid="37"/>
                                        </p:tgtEl>
                                        <p:attrNameLst>
                                          <p:attrName>ppt_h</p:attrName>
                                        </p:attrNameLst>
                                      </p:cBhvr>
                                      <p:tavLst>
                                        <p:tav tm="0">
                                          <p:val>
                                            <p:strVal val="#ppt_h"/>
                                          </p:val>
                                        </p:tav>
                                        <p:tav tm="100000">
                                          <p:val>
                                            <p:strVal val="#ppt_h"/>
                                          </p:val>
                                        </p:tav>
                                      </p:tavLst>
                                    </p:anim>
                                    <p:animEffect transition="in" filter="fade">
                                      <p:cBhvr>
                                        <p:cTn id="23" dur="1000"/>
                                        <p:tgtEl>
                                          <p:spTgt spid="37"/>
                                        </p:tgtEl>
                                      </p:cBhvr>
                                    </p:animEffect>
                                  </p:childTnLst>
                                  <p:subTnLst>
                                    <p:set>
                                      <p:cBhvr override="childStyle">
                                        <p:cTn dur="1" fill="hold" display="0" masterRel="sameClick" afterEffect="1">
                                          <p:stCondLst>
                                            <p:cond evt="end" delay="0">
                                              <p:tn val="19"/>
                                            </p:cond>
                                          </p:stCondLst>
                                        </p:cTn>
                                        <p:tgtEl>
                                          <p:spTgt spid="37"/>
                                        </p:tgtEl>
                                        <p:attrNameLst>
                                          <p:attrName>style.visibility</p:attrName>
                                        </p:attrNameLst>
                                      </p:cBhvr>
                                      <p:to>
                                        <p:strVal val="hidden"/>
                                      </p:to>
                                    </p:set>
                                    <p:audio>
                                      <p:cMediaNode>
                                        <p:cTn display="0" masterRel="sameClick">
                                          <p:stCondLst>
                                            <p:cond evt="begin" delay="0">
                                              <p:tn val="19"/>
                                            </p:cond>
                                          </p:stCondLst>
                                          <p:endCondLst>
                                            <p:cond evt="onStopAudio" delay="0">
                                              <p:tgtEl>
                                                <p:sldTgt/>
                                              </p:tgtEl>
                                            </p:cond>
                                          </p:endCondLst>
                                        </p:cTn>
                                        <p:tgtEl>
                                          <p:sndTgt r:embed="rId12" name="click.wav"/>
                                        </p:tgtEl>
                                      </p:cMediaNode>
                                    </p:audio>
                                  </p:subTnLst>
                                </p:cTn>
                              </p:par>
                            </p:childTnLst>
                          </p:cTn>
                        </p:par>
                        <p:par>
                          <p:cTn id="24" fill="hold" nodeType="afterGroup">
                            <p:stCondLst>
                              <p:cond delay="1000"/>
                            </p:stCondLst>
                            <p:childTnLst>
                              <p:par>
                                <p:cTn id="25" presetID="50" presetClass="entr" presetSubtype="0" decel="10000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1000" fill="hold"/>
                                        <p:tgtEl>
                                          <p:spTgt spid="36"/>
                                        </p:tgtEl>
                                        <p:attrNameLst>
                                          <p:attrName>ppt_w</p:attrName>
                                        </p:attrNameLst>
                                      </p:cBhvr>
                                      <p:tavLst>
                                        <p:tav tm="0">
                                          <p:val>
                                            <p:strVal val="#ppt_w+.3"/>
                                          </p:val>
                                        </p:tav>
                                        <p:tav tm="100000">
                                          <p:val>
                                            <p:strVal val="#ppt_w"/>
                                          </p:val>
                                        </p:tav>
                                      </p:tavLst>
                                    </p:anim>
                                    <p:anim calcmode="lin" valueType="num">
                                      <p:cBhvr>
                                        <p:cTn id="28" dur="1000" fill="hold"/>
                                        <p:tgtEl>
                                          <p:spTgt spid="36"/>
                                        </p:tgtEl>
                                        <p:attrNameLst>
                                          <p:attrName>ppt_h</p:attrName>
                                        </p:attrNameLst>
                                      </p:cBhvr>
                                      <p:tavLst>
                                        <p:tav tm="0">
                                          <p:val>
                                            <p:strVal val="#ppt_h"/>
                                          </p:val>
                                        </p:tav>
                                        <p:tav tm="100000">
                                          <p:val>
                                            <p:strVal val="#ppt_h"/>
                                          </p:val>
                                        </p:tav>
                                      </p:tavLst>
                                    </p:anim>
                                    <p:animEffect transition="in" filter="fade">
                                      <p:cBhvr>
                                        <p:cTn id="29" dur="1000"/>
                                        <p:tgtEl>
                                          <p:spTgt spid="36"/>
                                        </p:tgtEl>
                                      </p:cBhvr>
                                    </p:animEffect>
                                  </p:childTnLst>
                                  <p:subTnLst>
                                    <p:set>
                                      <p:cBhvr override="childStyle">
                                        <p:cTn dur="1" fill="hold" display="0" masterRel="sameClick" afterEffect="1">
                                          <p:stCondLst>
                                            <p:cond evt="end" delay="0">
                                              <p:tn val="25"/>
                                            </p:cond>
                                          </p:stCondLst>
                                        </p:cTn>
                                        <p:tgtEl>
                                          <p:spTgt spid="36"/>
                                        </p:tgtEl>
                                        <p:attrNameLst>
                                          <p:attrName>style.visibility</p:attrName>
                                        </p:attrNameLst>
                                      </p:cBhvr>
                                      <p:to>
                                        <p:strVal val="hidden"/>
                                      </p:to>
                                    </p:set>
                                    <p:audio>
                                      <p:cMediaNode>
                                        <p:cTn display="0" masterRel="sameClick">
                                          <p:stCondLst>
                                            <p:cond evt="begin" delay="0">
                                              <p:tn val="25"/>
                                            </p:cond>
                                          </p:stCondLst>
                                          <p:endCondLst>
                                            <p:cond evt="onStopAudio" delay="0">
                                              <p:tgtEl>
                                                <p:sldTgt/>
                                              </p:tgtEl>
                                            </p:cond>
                                          </p:endCondLst>
                                        </p:cTn>
                                        <p:tgtEl>
                                          <p:sndTgt r:embed="rId12" name="click.wav"/>
                                        </p:tgtEl>
                                      </p:cMediaNode>
                                    </p:audio>
                                  </p:subTnLst>
                                </p:cTn>
                              </p:par>
                            </p:childTnLst>
                          </p:cTn>
                        </p:par>
                        <p:par>
                          <p:cTn id="30" fill="hold" nodeType="afterGroup">
                            <p:stCondLst>
                              <p:cond delay="2000"/>
                            </p:stCondLst>
                            <p:childTnLst>
                              <p:par>
                                <p:cTn id="31" presetID="50" presetClass="entr" presetSubtype="0" decel="100000"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1000" fill="hold"/>
                                        <p:tgtEl>
                                          <p:spTgt spid="35"/>
                                        </p:tgtEl>
                                        <p:attrNameLst>
                                          <p:attrName>ppt_w</p:attrName>
                                        </p:attrNameLst>
                                      </p:cBhvr>
                                      <p:tavLst>
                                        <p:tav tm="0">
                                          <p:val>
                                            <p:strVal val="#ppt_w+.3"/>
                                          </p:val>
                                        </p:tav>
                                        <p:tav tm="100000">
                                          <p:val>
                                            <p:strVal val="#ppt_w"/>
                                          </p:val>
                                        </p:tav>
                                      </p:tavLst>
                                    </p:anim>
                                    <p:anim calcmode="lin" valueType="num">
                                      <p:cBhvr>
                                        <p:cTn id="34" dur="1000" fill="hold"/>
                                        <p:tgtEl>
                                          <p:spTgt spid="35"/>
                                        </p:tgtEl>
                                        <p:attrNameLst>
                                          <p:attrName>ppt_h</p:attrName>
                                        </p:attrNameLst>
                                      </p:cBhvr>
                                      <p:tavLst>
                                        <p:tav tm="0">
                                          <p:val>
                                            <p:strVal val="#ppt_h"/>
                                          </p:val>
                                        </p:tav>
                                        <p:tav tm="100000">
                                          <p:val>
                                            <p:strVal val="#ppt_h"/>
                                          </p:val>
                                        </p:tav>
                                      </p:tavLst>
                                    </p:anim>
                                    <p:animEffect transition="in" filter="fade">
                                      <p:cBhvr>
                                        <p:cTn id="35" dur="1000"/>
                                        <p:tgtEl>
                                          <p:spTgt spid="35"/>
                                        </p:tgtEl>
                                      </p:cBhvr>
                                    </p:animEffect>
                                  </p:childTnLst>
                                  <p:subTnLst>
                                    <p:set>
                                      <p:cBhvr override="childStyle">
                                        <p:cTn dur="1" fill="hold" display="0" masterRel="sameClick" afterEffect="1">
                                          <p:stCondLst>
                                            <p:cond evt="end" delay="0">
                                              <p:tn val="31"/>
                                            </p:cond>
                                          </p:stCondLst>
                                        </p:cTn>
                                        <p:tgtEl>
                                          <p:spTgt spid="35"/>
                                        </p:tgtEl>
                                        <p:attrNameLst>
                                          <p:attrName>style.visibility</p:attrName>
                                        </p:attrNameLst>
                                      </p:cBhvr>
                                      <p:to>
                                        <p:strVal val="hidden"/>
                                      </p:to>
                                    </p:set>
                                    <p:audio>
                                      <p:cMediaNode>
                                        <p:cTn display="0" masterRel="sameClick">
                                          <p:stCondLst>
                                            <p:cond evt="begin" delay="0">
                                              <p:tn val="31"/>
                                            </p:cond>
                                          </p:stCondLst>
                                          <p:endCondLst>
                                            <p:cond evt="onStopAudio" delay="0">
                                              <p:tgtEl>
                                                <p:sldTgt/>
                                              </p:tgtEl>
                                            </p:cond>
                                          </p:endCondLst>
                                        </p:cTn>
                                        <p:tgtEl>
                                          <p:sndTgt r:embed="rId12" name="click.wav"/>
                                        </p:tgtEl>
                                      </p:cMediaNode>
                                    </p:audio>
                                  </p:subTnLst>
                                </p:cTn>
                              </p:par>
                            </p:childTnLst>
                          </p:cTn>
                        </p:par>
                        <p:par>
                          <p:cTn id="36" fill="hold" nodeType="afterGroup">
                            <p:stCondLst>
                              <p:cond delay="3000"/>
                            </p:stCondLst>
                            <p:childTnLst>
                              <p:par>
                                <p:cTn id="37" presetID="50" presetClass="entr" presetSubtype="0" decel="10000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1000" fill="hold"/>
                                        <p:tgtEl>
                                          <p:spTgt spid="34"/>
                                        </p:tgtEl>
                                        <p:attrNameLst>
                                          <p:attrName>ppt_w</p:attrName>
                                        </p:attrNameLst>
                                      </p:cBhvr>
                                      <p:tavLst>
                                        <p:tav tm="0">
                                          <p:val>
                                            <p:strVal val="#ppt_w+.3"/>
                                          </p:val>
                                        </p:tav>
                                        <p:tav tm="100000">
                                          <p:val>
                                            <p:strVal val="#ppt_w"/>
                                          </p:val>
                                        </p:tav>
                                      </p:tavLst>
                                    </p:anim>
                                    <p:anim calcmode="lin" valueType="num">
                                      <p:cBhvr>
                                        <p:cTn id="40" dur="1000" fill="hold"/>
                                        <p:tgtEl>
                                          <p:spTgt spid="34"/>
                                        </p:tgtEl>
                                        <p:attrNameLst>
                                          <p:attrName>ppt_h</p:attrName>
                                        </p:attrNameLst>
                                      </p:cBhvr>
                                      <p:tavLst>
                                        <p:tav tm="0">
                                          <p:val>
                                            <p:strVal val="#ppt_h"/>
                                          </p:val>
                                        </p:tav>
                                        <p:tav tm="100000">
                                          <p:val>
                                            <p:strVal val="#ppt_h"/>
                                          </p:val>
                                        </p:tav>
                                      </p:tavLst>
                                    </p:anim>
                                    <p:animEffect transition="in" filter="fade">
                                      <p:cBhvr>
                                        <p:cTn id="41" dur="1000"/>
                                        <p:tgtEl>
                                          <p:spTgt spid="34"/>
                                        </p:tgtEl>
                                      </p:cBhvr>
                                    </p:animEffect>
                                  </p:childTnLst>
                                  <p:subTnLst>
                                    <p:set>
                                      <p:cBhvr override="childStyle">
                                        <p:cTn dur="1" fill="hold" display="0" masterRel="sameClick" afterEffect="1">
                                          <p:stCondLst>
                                            <p:cond evt="end" delay="0">
                                              <p:tn val="37"/>
                                            </p:cond>
                                          </p:stCondLst>
                                        </p:cTn>
                                        <p:tgtEl>
                                          <p:spTgt spid="34"/>
                                        </p:tgtEl>
                                        <p:attrNameLst>
                                          <p:attrName>style.visibility</p:attrName>
                                        </p:attrNameLst>
                                      </p:cBhvr>
                                      <p:to>
                                        <p:strVal val="hidden"/>
                                      </p:to>
                                    </p:set>
                                    <p:audio>
                                      <p:cMediaNode>
                                        <p:cTn display="0" masterRel="sameClick">
                                          <p:stCondLst>
                                            <p:cond evt="begin" delay="0">
                                              <p:tn val="37"/>
                                            </p:cond>
                                          </p:stCondLst>
                                          <p:endCondLst>
                                            <p:cond evt="onStopAudio" delay="0">
                                              <p:tgtEl>
                                                <p:sldTgt/>
                                              </p:tgtEl>
                                            </p:cond>
                                          </p:endCondLst>
                                        </p:cTn>
                                        <p:tgtEl>
                                          <p:sndTgt r:embed="rId12" name="click.wav"/>
                                        </p:tgtEl>
                                      </p:cMediaNode>
                                    </p:audio>
                                  </p:subTnLst>
                                </p:cTn>
                              </p:par>
                            </p:childTnLst>
                          </p:cTn>
                        </p:par>
                        <p:par>
                          <p:cTn id="42" fill="hold" nodeType="afterGroup">
                            <p:stCondLst>
                              <p:cond delay="4000"/>
                            </p:stCondLst>
                            <p:childTnLst>
                              <p:par>
                                <p:cTn id="43" presetID="50" presetClass="entr" presetSubtype="0" decel="10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1000" fill="hold"/>
                                        <p:tgtEl>
                                          <p:spTgt spid="33"/>
                                        </p:tgtEl>
                                        <p:attrNameLst>
                                          <p:attrName>ppt_w</p:attrName>
                                        </p:attrNameLst>
                                      </p:cBhvr>
                                      <p:tavLst>
                                        <p:tav tm="0">
                                          <p:val>
                                            <p:strVal val="#ppt_w+.3"/>
                                          </p:val>
                                        </p:tav>
                                        <p:tav tm="100000">
                                          <p:val>
                                            <p:strVal val="#ppt_w"/>
                                          </p:val>
                                        </p:tav>
                                      </p:tavLst>
                                    </p:anim>
                                    <p:anim calcmode="lin" valueType="num">
                                      <p:cBhvr>
                                        <p:cTn id="46" dur="1000" fill="hold"/>
                                        <p:tgtEl>
                                          <p:spTgt spid="33"/>
                                        </p:tgtEl>
                                        <p:attrNameLst>
                                          <p:attrName>ppt_h</p:attrName>
                                        </p:attrNameLst>
                                      </p:cBhvr>
                                      <p:tavLst>
                                        <p:tav tm="0">
                                          <p:val>
                                            <p:strVal val="#ppt_h"/>
                                          </p:val>
                                        </p:tav>
                                        <p:tav tm="100000">
                                          <p:val>
                                            <p:strVal val="#ppt_h"/>
                                          </p:val>
                                        </p:tav>
                                      </p:tavLst>
                                    </p:anim>
                                    <p:animEffect transition="in" filter="fade">
                                      <p:cBhvr>
                                        <p:cTn id="47" dur="1000"/>
                                        <p:tgtEl>
                                          <p:spTgt spid="33"/>
                                        </p:tgtEl>
                                      </p:cBhvr>
                                    </p:animEffect>
                                  </p:childTnLst>
                                  <p:subTnLst>
                                    <p:set>
                                      <p:cBhvr override="childStyle">
                                        <p:cTn dur="1" fill="hold" display="0" masterRel="sameClick" afterEffect="1">
                                          <p:stCondLst>
                                            <p:cond evt="end" delay="0">
                                              <p:tn val="43"/>
                                            </p:cond>
                                          </p:stCondLst>
                                        </p:cTn>
                                        <p:tgtEl>
                                          <p:spTgt spid="33"/>
                                        </p:tgtEl>
                                        <p:attrNameLst>
                                          <p:attrName>style.visibility</p:attrName>
                                        </p:attrNameLst>
                                      </p:cBhvr>
                                      <p:to>
                                        <p:strVal val="hidden"/>
                                      </p:to>
                                    </p:set>
                                    <p:audio>
                                      <p:cMediaNode>
                                        <p:cTn display="0" masterRel="sameClick">
                                          <p:stCondLst>
                                            <p:cond evt="begin" delay="0">
                                              <p:tn val="43"/>
                                            </p:cond>
                                          </p:stCondLst>
                                          <p:endCondLst>
                                            <p:cond evt="onStopAudio" delay="0">
                                              <p:tgtEl>
                                                <p:sldTgt/>
                                              </p:tgtEl>
                                            </p:cond>
                                          </p:endCondLst>
                                        </p:cTn>
                                        <p:tgtEl>
                                          <p:sndTgt r:embed="rId13" name="chimes.wav"/>
                                        </p:tgtEl>
                                      </p:cMediaNode>
                                    </p:audio>
                                  </p:subTnLst>
                                </p:cTn>
                              </p:par>
                            </p:childTnLst>
                          </p:cTn>
                        </p:par>
                        <p:par>
                          <p:cTn id="48" fill="hold" nodeType="afterGroup">
                            <p:stCondLst>
                              <p:cond delay="5000"/>
                            </p:stCondLst>
                            <p:childTnLst>
                              <p:par>
                                <p:cTn id="49" presetID="3" presetClass="entr" presetSubtype="10" fill="hold"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blinds(horizontal)">
                                      <p:cBhvr>
                                        <p:cTn id="51" dur="500"/>
                                        <p:tgtEl>
                                          <p:spTgt spid="45"/>
                                        </p:tgtEl>
                                      </p:cBhvr>
                                    </p:animEffect>
                                  </p:childTnLst>
                                  <p:subTnLst>
                                    <p:audio>
                                      <p:cMediaNode vol="100000">
                                        <p:cTn display="0" masterRel="sameClick">
                                          <p:stCondLst>
                                            <p:cond evt="begin" delay="0">
                                              <p:tn val="49"/>
                                            </p:cond>
                                          </p:stCondLst>
                                          <p:endCondLst>
                                            <p:cond evt="onStopAudio" delay="0">
                                              <p:tgtEl>
                                                <p:sldTgt/>
                                              </p:tgtEl>
                                            </p:cond>
                                          </p:endCondLst>
                                        </p:cTn>
                                        <p:tgtEl>
                                          <p:sndTgt r:embed="rId14"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43"/>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26" presetClass="entr" presetSubtype="0"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down)">
                                      <p:cBhvr>
                                        <p:cTn id="57" dur="580">
                                          <p:stCondLst>
                                            <p:cond delay="0"/>
                                          </p:stCondLst>
                                        </p:cTn>
                                        <p:tgtEl>
                                          <p:spTgt spid="49"/>
                                        </p:tgtEl>
                                      </p:cBhvr>
                                    </p:animEffect>
                                    <p:anim calcmode="lin" valueType="num">
                                      <p:cBhvr>
                                        <p:cTn id="58"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63" dur="26">
                                          <p:stCondLst>
                                            <p:cond delay="650"/>
                                          </p:stCondLst>
                                        </p:cTn>
                                        <p:tgtEl>
                                          <p:spTgt spid="49"/>
                                        </p:tgtEl>
                                      </p:cBhvr>
                                      <p:to x="100000" y="60000"/>
                                    </p:animScale>
                                    <p:animScale>
                                      <p:cBhvr>
                                        <p:cTn id="64" dur="166" decel="50000">
                                          <p:stCondLst>
                                            <p:cond delay="676"/>
                                          </p:stCondLst>
                                        </p:cTn>
                                        <p:tgtEl>
                                          <p:spTgt spid="49"/>
                                        </p:tgtEl>
                                      </p:cBhvr>
                                      <p:to x="100000" y="100000"/>
                                    </p:animScale>
                                    <p:animScale>
                                      <p:cBhvr>
                                        <p:cTn id="65" dur="26">
                                          <p:stCondLst>
                                            <p:cond delay="1312"/>
                                          </p:stCondLst>
                                        </p:cTn>
                                        <p:tgtEl>
                                          <p:spTgt spid="49"/>
                                        </p:tgtEl>
                                      </p:cBhvr>
                                      <p:to x="100000" y="80000"/>
                                    </p:animScale>
                                    <p:animScale>
                                      <p:cBhvr>
                                        <p:cTn id="66" dur="166" decel="50000">
                                          <p:stCondLst>
                                            <p:cond delay="1338"/>
                                          </p:stCondLst>
                                        </p:cTn>
                                        <p:tgtEl>
                                          <p:spTgt spid="49"/>
                                        </p:tgtEl>
                                      </p:cBhvr>
                                      <p:to x="100000" y="100000"/>
                                    </p:animScale>
                                    <p:animScale>
                                      <p:cBhvr>
                                        <p:cTn id="67" dur="26">
                                          <p:stCondLst>
                                            <p:cond delay="1642"/>
                                          </p:stCondLst>
                                        </p:cTn>
                                        <p:tgtEl>
                                          <p:spTgt spid="49"/>
                                        </p:tgtEl>
                                      </p:cBhvr>
                                      <p:to x="100000" y="90000"/>
                                    </p:animScale>
                                    <p:animScale>
                                      <p:cBhvr>
                                        <p:cTn id="68" dur="166" decel="50000">
                                          <p:stCondLst>
                                            <p:cond delay="1668"/>
                                          </p:stCondLst>
                                        </p:cTn>
                                        <p:tgtEl>
                                          <p:spTgt spid="49"/>
                                        </p:tgtEl>
                                      </p:cBhvr>
                                      <p:to x="100000" y="100000"/>
                                    </p:animScale>
                                    <p:animScale>
                                      <p:cBhvr>
                                        <p:cTn id="69" dur="26">
                                          <p:stCondLst>
                                            <p:cond delay="1808"/>
                                          </p:stCondLst>
                                        </p:cTn>
                                        <p:tgtEl>
                                          <p:spTgt spid="49"/>
                                        </p:tgtEl>
                                      </p:cBhvr>
                                      <p:to x="100000" y="95000"/>
                                    </p:animScale>
                                    <p:animScale>
                                      <p:cBhvr>
                                        <p:cTn id="70" dur="166" decel="50000">
                                          <p:stCondLst>
                                            <p:cond delay="1834"/>
                                          </p:stCondLst>
                                        </p:cTn>
                                        <p:tgtEl>
                                          <p:spTgt spid="49"/>
                                        </p:tgtEl>
                                      </p:cBhvr>
                                      <p:to x="100000" y="100000"/>
                                    </p:animScale>
                                  </p:childTnLst>
                                  <p:subTnLst>
                                    <p:audio>
                                      <p:cMediaNode>
                                        <p:cTn display="0" masterRel="sameClick">
                                          <p:stCondLst>
                                            <p:cond evt="begin" delay="0">
                                              <p:tn val="55"/>
                                            </p:cond>
                                          </p:stCondLst>
                                          <p:endCondLst>
                                            <p:cond evt="onStopAudio" delay="0">
                                              <p:tgtEl>
                                                <p:sldTgt/>
                                              </p:tgtEl>
                                            </p:cond>
                                          </p:endCondLst>
                                        </p:cTn>
                                        <p:tgtEl>
                                          <p:sndTgt r:embed="rId15" name="Nhac hieu thua cuoc.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16" presetClass="exit" presetSubtype="21" fill="hold" nodeType="clickEffect">
                                  <p:stCondLst>
                                    <p:cond delay="0"/>
                                  </p:stCondLst>
                                  <p:childTnLst>
                                    <p:animEffect transition="out" filter="barn(inVertical)">
                                      <p:cBhvr>
                                        <p:cTn id="74" dur="500"/>
                                        <p:tgtEl>
                                          <p:spTgt spid="49"/>
                                        </p:tgtEl>
                                      </p:cBhvr>
                                    </p:animEffect>
                                    <p:set>
                                      <p:cBhvr>
                                        <p:cTn id="75"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76" restart="whenNotActive" fill="hold" evtFilter="cancelBubble" nodeType="interactiveSeq">
                <p:stCondLst>
                  <p:cond evt="onClick" delay="0">
                    <p:tgtEl>
                      <p:spTgt spid="42"/>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26" presetClass="entr" presetSubtype="0" fill="hold" nodeType="click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down)">
                                      <p:cBhvr>
                                        <p:cTn id="81" dur="580">
                                          <p:stCondLst>
                                            <p:cond delay="0"/>
                                          </p:stCondLst>
                                        </p:cTn>
                                        <p:tgtEl>
                                          <p:spTgt spid="50"/>
                                        </p:tgtEl>
                                      </p:cBhvr>
                                    </p:animEffect>
                                    <p:anim calcmode="lin" valueType="num">
                                      <p:cBhvr>
                                        <p:cTn id="82"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87" dur="26">
                                          <p:stCondLst>
                                            <p:cond delay="650"/>
                                          </p:stCondLst>
                                        </p:cTn>
                                        <p:tgtEl>
                                          <p:spTgt spid="50"/>
                                        </p:tgtEl>
                                      </p:cBhvr>
                                      <p:to x="100000" y="60000"/>
                                    </p:animScale>
                                    <p:animScale>
                                      <p:cBhvr>
                                        <p:cTn id="88" dur="166" decel="50000">
                                          <p:stCondLst>
                                            <p:cond delay="676"/>
                                          </p:stCondLst>
                                        </p:cTn>
                                        <p:tgtEl>
                                          <p:spTgt spid="50"/>
                                        </p:tgtEl>
                                      </p:cBhvr>
                                      <p:to x="100000" y="100000"/>
                                    </p:animScale>
                                    <p:animScale>
                                      <p:cBhvr>
                                        <p:cTn id="89" dur="26">
                                          <p:stCondLst>
                                            <p:cond delay="1312"/>
                                          </p:stCondLst>
                                        </p:cTn>
                                        <p:tgtEl>
                                          <p:spTgt spid="50"/>
                                        </p:tgtEl>
                                      </p:cBhvr>
                                      <p:to x="100000" y="80000"/>
                                    </p:animScale>
                                    <p:animScale>
                                      <p:cBhvr>
                                        <p:cTn id="90" dur="166" decel="50000">
                                          <p:stCondLst>
                                            <p:cond delay="1338"/>
                                          </p:stCondLst>
                                        </p:cTn>
                                        <p:tgtEl>
                                          <p:spTgt spid="50"/>
                                        </p:tgtEl>
                                      </p:cBhvr>
                                      <p:to x="100000" y="100000"/>
                                    </p:animScale>
                                    <p:animScale>
                                      <p:cBhvr>
                                        <p:cTn id="91" dur="26">
                                          <p:stCondLst>
                                            <p:cond delay="1642"/>
                                          </p:stCondLst>
                                        </p:cTn>
                                        <p:tgtEl>
                                          <p:spTgt spid="50"/>
                                        </p:tgtEl>
                                      </p:cBhvr>
                                      <p:to x="100000" y="90000"/>
                                    </p:animScale>
                                    <p:animScale>
                                      <p:cBhvr>
                                        <p:cTn id="92" dur="166" decel="50000">
                                          <p:stCondLst>
                                            <p:cond delay="1668"/>
                                          </p:stCondLst>
                                        </p:cTn>
                                        <p:tgtEl>
                                          <p:spTgt spid="50"/>
                                        </p:tgtEl>
                                      </p:cBhvr>
                                      <p:to x="100000" y="100000"/>
                                    </p:animScale>
                                    <p:animScale>
                                      <p:cBhvr>
                                        <p:cTn id="93" dur="26">
                                          <p:stCondLst>
                                            <p:cond delay="1808"/>
                                          </p:stCondLst>
                                        </p:cTn>
                                        <p:tgtEl>
                                          <p:spTgt spid="50"/>
                                        </p:tgtEl>
                                      </p:cBhvr>
                                      <p:to x="100000" y="95000"/>
                                    </p:animScale>
                                    <p:animScale>
                                      <p:cBhvr>
                                        <p:cTn id="94" dur="166" decel="50000">
                                          <p:stCondLst>
                                            <p:cond delay="1834"/>
                                          </p:stCondLst>
                                        </p:cTn>
                                        <p:tgtEl>
                                          <p:spTgt spid="50"/>
                                        </p:tgtEl>
                                      </p:cBhvr>
                                      <p:to x="100000" y="100000"/>
                                    </p:animScale>
                                  </p:childTnLst>
                                  <p:subTnLst>
                                    <p:audio>
                                      <p:cMediaNode>
                                        <p:cTn display="0" masterRel="sameClick">
                                          <p:stCondLst>
                                            <p:cond evt="begin" delay="0">
                                              <p:tn val="79"/>
                                            </p:cond>
                                          </p:stCondLst>
                                          <p:endCondLst>
                                            <p:cond evt="onStopAudio" delay="0">
                                              <p:tgtEl>
                                                <p:sldTgt/>
                                              </p:tgtEl>
                                            </p:cond>
                                          </p:endCondLst>
                                        </p:cTn>
                                        <p:tgtEl>
                                          <p:sndTgt r:embed="rId15" name="Nhac hieu thua cuoc.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16" presetClass="exit" presetSubtype="21" fill="hold" nodeType="clickEffect">
                                  <p:stCondLst>
                                    <p:cond delay="0"/>
                                  </p:stCondLst>
                                  <p:childTnLst>
                                    <p:animEffect transition="out" filter="barn(inVertical)">
                                      <p:cBhvr>
                                        <p:cTn id="98" dur="500"/>
                                        <p:tgtEl>
                                          <p:spTgt spid="50"/>
                                        </p:tgtEl>
                                      </p:cBhvr>
                                    </p:animEffect>
                                    <p:set>
                                      <p:cBhvr>
                                        <p:cTn id="99"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00" restart="whenNotActive" fill="hold" evtFilter="cancelBubble" nodeType="interactiveSeq">
                <p:stCondLst>
                  <p:cond evt="onClick" delay="0">
                    <p:tgtEl>
                      <p:spTgt spid="47"/>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26" presetClass="entr" presetSubtype="0" fill="hold" nodeType="click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wipe(down)">
                                      <p:cBhvr>
                                        <p:cTn id="105" dur="580">
                                          <p:stCondLst>
                                            <p:cond delay="0"/>
                                          </p:stCondLst>
                                        </p:cTn>
                                        <p:tgtEl>
                                          <p:spTgt spid="51"/>
                                        </p:tgtEl>
                                      </p:cBhvr>
                                    </p:animEffect>
                                    <p:anim calcmode="lin" valueType="num">
                                      <p:cBhvr>
                                        <p:cTn id="106"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11" dur="26">
                                          <p:stCondLst>
                                            <p:cond delay="650"/>
                                          </p:stCondLst>
                                        </p:cTn>
                                        <p:tgtEl>
                                          <p:spTgt spid="51"/>
                                        </p:tgtEl>
                                      </p:cBhvr>
                                      <p:to x="100000" y="60000"/>
                                    </p:animScale>
                                    <p:animScale>
                                      <p:cBhvr>
                                        <p:cTn id="112" dur="166" decel="50000">
                                          <p:stCondLst>
                                            <p:cond delay="676"/>
                                          </p:stCondLst>
                                        </p:cTn>
                                        <p:tgtEl>
                                          <p:spTgt spid="51"/>
                                        </p:tgtEl>
                                      </p:cBhvr>
                                      <p:to x="100000" y="100000"/>
                                    </p:animScale>
                                    <p:animScale>
                                      <p:cBhvr>
                                        <p:cTn id="113" dur="26">
                                          <p:stCondLst>
                                            <p:cond delay="1312"/>
                                          </p:stCondLst>
                                        </p:cTn>
                                        <p:tgtEl>
                                          <p:spTgt spid="51"/>
                                        </p:tgtEl>
                                      </p:cBhvr>
                                      <p:to x="100000" y="80000"/>
                                    </p:animScale>
                                    <p:animScale>
                                      <p:cBhvr>
                                        <p:cTn id="114" dur="166" decel="50000">
                                          <p:stCondLst>
                                            <p:cond delay="1338"/>
                                          </p:stCondLst>
                                        </p:cTn>
                                        <p:tgtEl>
                                          <p:spTgt spid="51"/>
                                        </p:tgtEl>
                                      </p:cBhvr>
                                      <p:to x="100000" y="100000"/>
                                    </p:animScale>
                                    <p:animScale>
                                      <p:cBhvr>
                                        <p:cTn id="115" dur="26">
                                          <p:stCondLst>
                                            <p:cond delay="1642"/>
                                          </p:stCondLst>
                                        </p:cTn>
                                        <p:tgtEl>
                                          <p:spTgt spid="51"/>
                                        </p:tgtEl>
                                      </p:cBhvr>
                                      <p:to x="100000" y="90000"/>
                                    </p:animScale>
                                    <p:animScale>
                                      <p:cBhvr>
                                        <p:cTn id="116" dur="166" decel="50000">
                                          <p:stCondLst>
                                            <p:cond delay="1668"/>
                                          </p:stCondLst>
                                        </p:cTn>
                                        <p:tgtEl>
                                          <p:spTgt spid="51"/>
                                        </p:tgtEl>
                                      </p:cBhvr>
                                      <p:to x="100000" y="100000"/>
                                    </p:animScale>
                                    <p:animScale>
                                      <p:cBhvr>
                                        <p:cTn id="117" dur="26">
                                          <p:stCondLst>
                                            <p:cond delay="1808"/>
                                          </p:stCondLst>
                                        </p:cTn>
                                        <p:tgtEl>
                                          <p:spTgt spid="51"/>
                                        </p:tgtEl>
                                      </p:cBhvr>
                                      <p:to x="100000" y="95000"/>
                                    </p:animScale>
                                    <p:animScale>
                                      <p:cBhvr>
                                        <p:cTn id="118" dur="166" decel="50000">
                                          <p:stCondLst>
                                            <p:cond delay="1834"/>
                                          </p:stCondLst>
                                        </p:cTn>
                                        <p:tgtEl>
                                          <p:spTgt spid="51"/>
                                        </p:tgtEl>
                                      </p:cBhvr>
                                      <p:to x="100000" y="100000"/>
                                    </p:animScale>
                                  </p:childTnLst>
                                  <p:subTnLst>
                                    <p:audio>
                                      <p:cMediaNode>
                                        <p:cTn display="0" masterRel="sameClick">
                                          <p:stCondLst>
                                            <p:cond evt="begin" delay="0">
                                              <p:tn val="103"/>
                                            </p:cond>
                                          </p:stCondLst>
                                          <p:endCondLst>
                                            <p:cond evt="onStopAudio" delay="0">
                                              <p:tgtEl>
                                                <p:sldTgt/>
                                              </p:tgtEl>
                                            </p:cond>
                                          </p:endCondLst>
                                        </p:cTn>
                                        <p:tgtEl>
                                          <p:sndTgt r:embed="rId15" name="Nhac hieu thua cuoc.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16" presetClass="exit" presetSubtype="21" fill="hold" nodeType="clickEffect">
                                  <p:stCondLst>
                                    <p:cond delay="0"/>
                                  </p:stCondLst>
                                  <p:childTnLst>
                                    <p:animEffect transition="out" filter="barn(inVertical)">
                                      <p:cBhvr>
                                        <p:cTn id="122" dur="500"/>
                                        <p:tgtEl>
                                          <p:spTgt spid="51"/>
                                        </p:tgtEl>
                                      </p:cBhvr>
                                    </p:animEffect>
                                    <p:set>
                                      <p:cBhvr>
                                        <p:cTn id="12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24" restart="whenNotActive" fill="hold" evtFilter="cancelBubble" nodeType="interactiveSeq">
                <p:stCondLst>
                  <p:cond evt="onClick" delay="0">
                    <p:tgtEl>
                      <p:spTgt spid="44"/>
                    </p:tgtEl>
                  </p:cond>
                </p:stCondLst>
                <p:endSync evt="end" delay="0">
                  <p:rtn val="all"/>
                </p:endSync>
                <p:childTnLst>
                  <p:par>
                    <p:cTn id="125" fill="hold" nodeType="clickPar">
                      <p:stCondLst>
                        <p:cond delay="0"/>
                      </p:stCondLst>
                      <p:childTnLst>
                        <p:par>
                          <p:cTn id="126" fill="hold" nodeType="withGroup">
                            <p:stCondLst>
                              <p:cond delay="0"/>
                            </p:stCondLst>
                            <p:childTnLst>
                              <p:par>
                                <p:cTn id="127" presetID="53" presetClass="entr" presetSubtype="16" fill="hold" nodeType="clickEffect">
                                  <p:stCondLst>
                                    <p:cond delay="0"/>
                                  </p:stCondLst>
                                  <p:childTnLst>
                                    <p:set>
                                      <p:cBhvr>
                                        <p:cTn id="128" dur="1" fill="hold">
                                          <p:stCondLst>
                                            <p:cond delay="0"/>
                                          </p:stCondLst>
                                        </p:cTn>
                                        <p:tgtEl>
                                          <p:spTgt spid="48"/>
                                        </p:tgtEl>
                                        <p:attrNameLst>
                                          <p:attrName>style.visibility</p:attrName>
                                        </p:attrNameLst>
                                      </p:cBhvr>
                                      <p:to>
                                        <p:strVal val="visible"/>
                                      </p:to>
                                    </p:set>
                                    <p:anim calcmode="lin" valueType="num">
                                      <p:cBhvr>
                                        <p:cTn id="129" dur="500" fill="hold"/>
                                        <p:tgtEl>
                                          <p:spTgt spid="48"/>
                                        </p:tgtEl>
                                        <p:attrNameLst>
                                          <p:attrName>ppt_w</p:attrName>
                                        </p:attrNameLst>
                                      </p:cBhvr>
                                      <p:tavLst>
                                        <p:tav tm="0">
                                          <p:val>
                                            <p:fltVal val="0"/>
                                          </p:val>
                                        </p:tav>
                                        <p:tav tm="100000">
                                          <p:val>
                                            <p:strVal val="#ppt_w"/>
                                          </p:val>
                                        </p:tav>
                                      </p:tavLst>
                                    </p:anim>
                                    <p:anim calcmode="lin" valueType="num">
                                      <p:cBhvr>
                                        <p:cTn id="130" dur="500" fill="hold"/>
                                        <p:tgtEl>
                                          <p:spTgt spid="48"/>
                                        </p:tgtEl>
                                        <p:attrNameLst>
                                          <p:attrName>ppt_h</p:attrName>
                                        </p:attrNameLst>
                                      </p:cBhvr>
                                      <p:tavLst>
                                        <p:tav tm="0">
                                          <p:val>
                                            <p:fltVal val="0"/>
                                          </p:val>
                                        </p:tav>
                                        <p:tav tm="100000">
                                          <p:val>
                                            <p:strVal val="#ppt_h"/>
                                          </p:val>
                                        </p:tav>
                                      </p:tavLst>
                                    </p:anim>
                                    <p:animEffect transition="in" filter="fade">
                                      <p:cBhvr>
                                        <p:cTn id="131" dur="500"/>
                                        <p:tgtEl>
                                          <p:spTgt spid="48"/>
                                        </p:tgtEl>
                                      </p:cBhvr>
                                    </p:animEffect>
                                  </p:childTnLst>
                                  <p:subTnLst>
                                    <p:audio>
                                      <p:cMediaNode>
                                        <p:cTn display="0" masterRel="sameClick">
                                          <p:stCondLst>
                                            <p:cond evt="begin" delay="0">
                                              <p:tn val="127"/>
                                            </p:cond>
                                          </p:stCondLst>
                                          <p:endCondLst>
                                            <p:cond evt="onStopAudio" delay="0">
                                              <p:tgtEl>
                                                <p:sldTgt/>
                                              </p:tgtEl>
                                            </p:cond>
                                          </p:endCondLst>
                                        </p:cTn>
                                        <p:tgtEl>
                                          <p:sndTgt r:embed="rId16" name="Tieng vo tay.wav"/>
                                        </p:tgtEl>
                                      </p:cMediaNode>
                                    </p:audio>
                                  </p:subTnLst>
                                </p:cTn>
                              </p:par>
                            </p:childTnLst>
                          </p:cTn>
                        </p:par>
                      </p:childTnLst>
                    </p:cTn>
                  </p:par>
                  <p:par>
                    <p:cTn id="132" fill="hold" nodeType="clickPar">
                      <p:stCondLst>
                        <p:cond delay="indefinite"/>
                      </p:stCondLst>
                      <p:childTnLst>
                        <p:par>
                          <p:cTn id="133" fill="hold" nodeType="withGroup">
                            <p:stCondLst>
                              <p:cond delay="0"/>
                            </p:stCondLst>
                            <p:childTnLst>
                              <p:par>
                                <p:cTn id="134" presetID="16" presetClass="exit" presetSubtype="21" fill="hold" nodeType="clickEffect">
                                  <p:stCondLst>
                                    <p:cond delay="0"/>
                                  </p:stCondLst>
                                  <p:childTnLst>
                                    <p:animEffect transition="out" filter="barn(inVertical)">
                                      <p:cBhvr>
                                        <p:cTn id="135" dur="500"/>
                                        <p:tgtEl>
                                          <p:spTgt spid="48"/>
                                        </p:tgtEl>
                                      </p:cBhvr>
                                    </p:animEffect>
                                    <p:set>
                                      <p:cBhvr>
                                        <p:cTn id="136"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obile_SCRS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676" y="4778376"/>
            <a:ext cx="898525" cy="936625"/>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0666" y="4681803"/>
            <a:ext cx="992187" cy="1033198"/>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61328" y="4745303"/>
            <a:ext cx="930275" cy="969698"/>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25" y="41011"/>
            <a:ext cx="1066800" cy="11112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99413" y="41011"/>
            <a:ext cx="1066800" cy="1111250"/>
          </a:xfrm>
          <a:prstGeom prst="rect">
            <a:avLst/>
          </a:prstGeom>
          <a:noFill/>
          <a:extLst>
            <a:ext uri="{909E8E84-426E-40DD-AFC4-6F175D3DCCD1}">
              <a14:hiddenFill xmlns:a14="http://schemas.microsoft.com/office/drawing/2010/main">
                <a:solidFill>
                  <a:srgbClr val="FFFFFF"/>
                </a:solidFill>
              </a14:hiddenFill>
            </a:ext>
          </a:extLst>
        </p:spPr>
      </p:pic>
      <p:sp>
        <p:nvSpPr>
          <p:cNvPr id="33800" name="WordArt 8"/>
          <p:cNvSpPr>
            <a:spLocks noChangeArrowheads="1" noChangeShapeType="1" noTextEdit="1"/>
          </p:cNvSpPr>
          <p:nvPr/>
        </p:nvSpPr>
        <p:spPr bwMode="auto">
          <a:xfrm>
            <a:off x="1614489" y="2313782"/>
            <a:ext cx="6681787" cy="79375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96731"/>
              </a:avLst>
            </a:prstTxWarp>
            <a:scene3d>
              <a:camera prst="legacyObliqueTopRight">
                <a:rot lat="21299999" lon="21299999" rev="0"/>
              </a:camera>
              <a:lightRig rig="legacyFlat3" dir="b"/>
            </a:scene3d>
            <a:sp3d extrusionH="430200" prstMaterial="legacyMatte">
              <a:extrusionClr>
                <a:srgbClr val="FDE9E3"/>
              </a:extrusionClr>
            </a:sp3d>
          </a:bodyPr>
          <a:lstStyle/>
          <a:p>
            <a:pPr algn="ctr"/>
            <a:r>
              <a:rPr lang="en-US" sz="3600" kern="10" dirty="0" err="1">
                <a:ln w="9525">
                  <a:round/>
                  <a:headEnd/>
                  <a:tailEnd/>
                </a:ln>
                <a:solidFill>
                  <a:srgbClr val="FF0000"/>
                </a:solidFill>
                <a:latin typeface="VNI-Thufap2"/>
              </a:rPr>
              <a:t>Xin</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Chaân</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Thaønh</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Caùm</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Ôn</a:t>
            </a:r>
            <a:endParaRPr lang="en-US" sz="3600" kern="10" dirty="0">
              <a:ln w="9525">
                <a:round/>
                <a:headEnd/>
                <a:tailEnd/>
              </a:ln>
              <a:solidFill>
                <a:srgbClr val="FF0000"/>
              </a:solidFill>
              <a:latin typeface="VNI-Thufap2"/>
            </a:endParaRPr>
          </a:p>
        </p:txBody>
      </p:sp>
    </p:spTree>
    <p:extLst>
      <p:ext uri="{BB962C8B-B14F-4D97-AF65-F5344CB8AC3E}">
        <p14:creationId xmlns:p14="http://schemas.microsoft.com/office/powerpoint/2010/main" val="2609320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3800"/>
                                        </p:tgtEl>
                                        <p:attrNameLst>
                                          <p:attrName>style.visibility</p:attrName>
                                        </p:attrNameLst>
                                      </p:cBhvr>
                                      <p:to>
                                        <p:strVal val="visible"/>
                                      </p:to>
                                    </p:set>
                                    <p:anim calcmode="lin" valueType="num">
                                      <p:cBhvr>
                                        <p:cTn id="7" dur="1000" fill="hold"/>
                                        <p:tgtEl>
                                          <p:spTgt spid="33800"/>
                                        </p:tgtEl>
                                        <p:attrNameLst>
                                          <p:attrName>ppt_w</p:attrName>
                                        </p:attrNameLst>
                                      </p:cBhvr>
                                      <p:tavLst>
                                        <p:tav tm="0">
                                          <p:val>
                                            <p:fltVal val="0"/>
                                          </p:val>
                                        </p:tav>
                                        <p:tav tm="100000">
                                          <p:val>
                                            <p:strVal val="#ppt_w"/>
                                          </p:val>
                                        </p:tav>
                                      </p:tavLst>
                                    </p:anim>
                                    <p:anim calcmode="lin" valueType="num">
                                      <p:cBhvr>
                                        <p:cTn id="8" dur="1000" fill="hold"/>
                                        <p:tgtEl>
                                          <p:spTgt spid="33800"/>
                                        </p:tgtEl>
                                        <p:attrNameLst>
                                          <p:attrName>ppt_h</p:attrName>
                                        </p:attrNameLst>
                                      </p:cBhvr>
                                      <p:tavLst>
                                        <p:tav tm="0">
                                          <p:val>
                                            <p:fltVal val="0"/>
                                          </p:val>
                                        </p:tav>
                                        <p:tav tm="100000">
                                          <p:val>
                                            <p:strVal val="#ppt_h"/>
                                          </p:val>
                                        </p:tav>
                                      </p:tavLst>
                                    </p:anim>
                                    <p:anim calcmode="lin" valueType="num">
                                      <p:cBhvr>
                                        <p:cTn id="9" dur="1000" fill="hold"/>
                                        <p:tgtEl>
                                          <p:spTgt spid="33800"/>
                                        </p:tgtEl>
                                        <p:attrNameLst>
                                          <p:attrName>style.rotation</p:attrName>
                                        </p:attrNameLst>
                                      </p:cBhvr>
                                      <p:tavLst>
                                        <p:tav tm="0">
                                          <p:val>
                                            <p:fltVal val="90"/>
                                          </p:val>
                                        </p:tav>
                                        <p:tav tm="100000">
                                          <p:val>
                                            <p:fltVal val="0"/>
                                          </p:val>
                                        </p:tav>
                                      </p:tavLst>
                                    </p:anim>
                                    <p:animEffect transition="in" filter="fade">
                                      <p:cBhvr>
                                        <p:cTn id="10" dur="1000"/>
                                        <p:tgtEl>
                                          <p:spTgt spid="33800"/>
                                        </p:tgtEl>
                                      </p:cBhvr>
                                    </p:animEffect>
                                  </p:childTnLst>
                                </p:cTn>
                              </p:par>
                            </p:childTnLst>
                          </p:cTn>
                        </p:par>
                        <p:par>
                          <p:cTn id="11" fill="hold" nodeType="afterGroup">
                            <p:stCondLst>
                              <p:cond delay="1950"/>
                            </p:stCondLst>
                            <p:childTnLst>
                              <p:par>
                                <p:cTn id="12" presetID="27" presetClass="emph" presetSubtype="0" repeatCount="indefinite" fill="hold" grpId="1" nodeType="afterEffect">
                                  <p:stCondLst>
                                    <p:cond delay="0"/>
                                  </p:stCondLst>
                                  <p:iterate type="lt">
                                    <p:tmPct val="0"/>
                                  </p:iterate>
                                  <p:childTnLst>
                                    <p:animClr clrSpc="rgb" dir="cw">
                                      <p:cBhvr override="childStyle">
                                        <p:cTn id="13" dur="250" autoRev="1" fill="hold"/>
                                        <p:tgtEl>
                                          <p:spTgt spid="33800"/>
                                        </p:tgtEl>
                                        <p:attrNameLst>
                                          <p:attrName>style.color</p:attrName>
                                        </p:attrNameLst>
                                      </p:cBhvr>
                                      <p:to>
                                        <a:srgbClr val="FF0066"/>
                                      </p:to>
                                    </p:animClr>
                                    <p:animClr clrSpc="rgb" dir="cw">
                                      <p:cBhvr>
                                        <p:cTn id="14" dur="250" autoRev="1" fill="hold"/>
                                        <p:tgtEl>
                                          <p:spTgt spid="33800"/>
                                        </p:tgtEl>
                                        <p:attrNameLst>
                                          <p:attrName>fillcolor</p:attrName>
                                        </p:attrNameLst>
                                      </p:cBhvr>
                                      <p:to>
                                        <a:srgbClr val="FF0066"/>
                                      </p:to>
                                    </p:animClr>
                                    <p:set>
                                      <p:cBhvr>
                                        <p:cTn id="15" dur="250" autoRev="1" fill="hold"/>
                                        <p:tgtEl>
                                          <p:spTgt spid="33800"/>
                                        </p:tgtEl>
                                        <p:attrNameLst>
                                          <p:attrName>fill.type</p:attrName>
                                        </p:attrNameLst>
                                      </p:cBhvr>
                                      <p:to>
                                        <p:strVal val="solid"/>
                                      </p:to>
                                    </p:set>
                                    <p:set>
                                      <p:cBhvr>
                                        <p:cTn id="16" dur="250" autoRev="1" fill="hold"/>
                                        <p:tgtEl>
                                          <p:spTgt spid="33800"/>
                                        </p:tgtEl>
                                        <p:attrNameLst>
                                          <p:attrName>fill.on</p:attrName>
                                        </p:attrNameLst>
                                      </p:cBhvr>
                                      <p:to>
                                        <p:strVal val="true"/>
                                      </p:to>
                                    </p:set>
                                  </p:childTnLst>
                                </p:cTn>
                              </p:par>
                            </p:childTnLst>
                          </p:cTn>
                        </p:par>
                        <p:par>
                          <p:cTn id="17" fill="hold" nodeType="afterGroup">
                            <p:stCondLst>
                              <p:cond delay="2450"/>
                            </p:stCondLst>
                            <p:childTnLst>
                              <p:par>
                                <p:cTn id="18" presetID="22" presetClass="emph" presetSubtype="0" repeatCount="indefinite" fill="hold" grpId="2" nodeType="afterEffect">
                                  <p:stCondLst>
                                    <p:cond delay="0"/>
                                  </p:stCondLst>
                                  <p:iterate type="lt">
                                    <p:tmPct val="0"/>
                                  </p:iterate>
                                  <p:childTnLst>
                                    <p:animClr clrSpc="hsl" dir="cw">
                                      <p:cBhvr override="childStyle">
                                        <p:cTn id="19" dur="500" fill="hold"/>
                                        <p:tgtEl>
                                          <p:spTgt spid="33800"/>
                                        </p:tgtEl>
                                        <p:attrNameLst>
                                          <p:attrName>style.color</p:attrName>
                                        </p:attrNameLst>
                                      </p:cBhvr>
                                      <p:by>
                                        <p:hsl h="-7200000" s="0" l="0"/>
                                      </p:by>
                                    </p:animClr>
                                    <p:animClr clrSpc="hsl" dir="cw">
                                      <p:cBhvr>
                                        <p:cTn id="20" dur="500" fill="hold"/>
                                        <p:tgtEl>
                                          <p:spTgt spid="33800"/>
                                        </p:tgtEl>
                                        <p:attrNameLst>
                                          <p:attrName>fillcolor</p:attrName>
                                        </p:attrNameLst>
                                      </p:cBhvr>
                                      <p:by>
                                        <p:hsl h="-7200000" s="0" l="0"/>
                                      </p:by>
                                    </p:animClr>
                                    <p:animClr clrSpc="hsl" dir="cw">
                                      <p:cBhvr>
                                        <p:cTn id="21" dur="500" fill="hold"/>
                                        <p:tgtEl>
                                          <p:spTgt spid="33800"/>
                                        </p:tgtEl>
                                        <p:attrNameLst>
                                          <p:attrName>stroke.color</p:attrName>
                                        </p:attrNameLst>
                                      </p:cBhvr>
                                      <p:by>
                                        <p:hsl h="-7200000" s="0" l="0"/>
                                      </p:by>
                                    </p:animClr>
                                    <p:set>
                                      <p:cBhvr>
                                        <p:cTn id="22" dur="500" fill="hold"/>
                                        <p:tgtEl>
                                          <p:spTgt spid="338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P spid="33800" grpId="1" animBg="1"/>
      <p:bldP spid="33800"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49944" y="130632"/>
            <a:ext cx="8360228" cy="1843314"/>
          </a:xfrm>
          <a:prstGeom prst="roundRect">
            <a:avLst/>
          </a:prstGeom>
          <a:solidFill>
            <a:schemeClr val="bg1"/>
          </a:solid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00CC"/>
                </a:solidFill>
                <a:latin typeface=".VnAvant" pitchFamily="34" charset="0"/>
                <a:ea typeface="Tahoma" pitchFamily="34" charset="0"/>
                <a:cs typeface="Tahoma" pitchFamily="34" charset="0"/>
              </a:rPr>
              <a:t>Bµi</a:t>
            </a:r>
            <a:r>
              <a:rPr lang="en-US" sz="4000" b="1" dirty="0">
                <a:solidFill>
                  <a:srgbClr val="0000CC"/>
                </a:solidFill>
                <a:latin typeface=".VnAvant" pitchFamily="34" charset="0"/>
                <a:ea typeface="Tahoma" pitchFamily="34" charset="0"/>
                <a:cs typeface="Tahoma" pitchFamily="34" charset="0"/>
              </a:rPr>
              <a:t> 16</a:t>
            </a:r>
          </a:p>
          <a:p>
            <a:pPr algn="ctr"/>
            <a:r>
              <a:rPr lang="en-US" sz="6000" b="1" dirty="0">
                <a:solidFill>
                  <a:srgbClr val="FF0000"/>
                </a:solidFill>
                <a:latin typeface="Arial" pitchFamily="34" charset="0"/>
                <a:ea typeface="Tahoma" pitchFamily="34" charset="0"/>
                <a:cs typeface="Arial" pitchFamily="34" charset="0"/>
              </a:rPr>
              <a:t>EM LÀM VIỆC TỐT</a:t>
            </a:r>
            <a:endParaRPr lang="en-US" sz="71400" b="1" dirty="0">
              <a:solidFill>
                <a:srgbClr val="FF0000"/>
              </a:solidFill>
              <a:latin typeface="Arial" pitchFamily="34" charset="0"/>
              <a:ea typeface="Tahoma"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566" y="2335856"/>
            <a:ext cx="6612984" cy="3165058"/>
          </a:xfrm>
          <a:prstGeom prst="rect">
            <a:avLst/>
          </a:prstGeom>
          <a:effectLst>
            <a:glow rad="139700">
              <a:schemeClr val="accent2">
                <a:satMod val="175000"/>
                <a:alpha val="40000"/>
              </a:schemeClr>
            </a:glow>
          </a:effectLst>
        </p:spPr>
      </p:pic>
    </p:spTree>
    <p:extLst>
      <p:ext uri="{BB962C8B-B14F-4D97-AF65-F5344CB8AC3E}">
        <p14:creationId xmlns:p14="http://schemas.microsoft.com/office/powerpoint/2010/main" val="324035130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0FAAB2A-38D1-4827-8D5E-421001FE528B}"/>
              </a:ext>
            </a:extLst>
          </p:cNvPr>
          <p:cNvPicPr>
            <a:picLocks noChangeAspect="1"/>
          </p:cNvPicPr>
          <p:nvPr/>
        </p:nvPicPr>
        <p:blipFill>
          <a:blip r:embed="rId2"/>
          <a:stretch>
            <a:fillRect/>
          </a:stretch>
        </p:blipFill>
        <p:spPr>
          <a:xfrm>
            <a:off x="0" y="174817"/>
            <a:ext cx="9144000" cy="5365366"/>
          </a:xfrm>
          <a:prstGeom prst="rect">
            <a:avLst/>
          </a:prstGeom>
        </p:spPr>
      </p:pic>
    </p:spTree>
    <p:extLst>
      <p:ext uri="{BB962C8B-B14F-4D97-AF65-F5344CB8AC3E}">
        <p14:creationId xmlns:p14="http://schemas.microsoft.com/office/powerpoint/2010/main" val="4077212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7C5996B-FADF-425A-9FF4-8A972148EB40}"/>
              </a:ext>
            </a:extLst>
          </p:cNvPr>
          <p:cNvPicPr>
            <a:picLocks noChangeAspect="1"/>
          </p:cNvPicPr>
          <p:nvPr/>
        </p:nvPicPr>
        <p:blipFill>
          <a:blip r:embed="rId2"/>
          <a:stretch>
            <a:fillRect/>
          </a:stretch>
        </p:blipFill>
        <p:spPr>
          <a:xfrm>
            <a:off x="412102" y="0"/>
            <a:ext cx="8319796" cy="5715000"/>
          </a:xfrm>
          <a:prstGeom prst="rect">
            <a:avLst/>
          </a:prstGeom>
        </p:spPr>
      </p:pic>
    </p:spTree>
    <p:extLst>
      <p:ext uri="{BB962C8B-B14F-4D97-AF65-F5344CB8AC3E}">
        <p14:creationId xmlns:p14="http://schemas.microsoft.com/office/powerpoint/2010/main" val="1582673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857364"/>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810399"/>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None/>
            </a:pPr>
            <a:r>
              <a:rPr lang="en-US" altLang="en-US" sz="2400" b="1" dirty="0">
                <a:solidFill>
                  <a:schemeClr val="bg1"/>
                </a:solidFill>
                <a:latin typeface="Arial" charset="0"/>
                <a:cs typeface="Arial" charset="0"/>
              </a:rPr>
              <a:t>THẢO LUẬN: </a:t>
            </a:r>
            <a:r>
              <a:rPr lang="vi-VN" altLang="en-US" sz="2400" b="1" dirty="0">
                <a:solidFill>
                  <a:schemeClr val="bg1"/>
                </a:solidFill>
                <a:latin typeface="Arial" charset="0"/>
                <a:cs typeface="Arial" charset="0"/>
              </a:rPr>
              <a:t>Chia sẻ việc tốt em đã làm</a:t>
            </a:r>
          </a:p>
        </p:txBody>
      </p:sp>
      <p:sp>
        <p:nvSpPr>
          <p:cNvPr id="10" name="Rounded Rectangle 9"/>
          <p:cNvSpPr/>
          <p:nvPr>
            <p:custDataLst>
              <p:tags r:id="rId3"/>
            </p:custDataLst>
          </p:nvPr>
        </p:nvSpPr>
        <p:spPr>
          <a:xfrm>
            <a:off x="97776" y="1373661"/>
            <a:ext cx="5172498" cy="3488625"/>
          </a:xfrm>
          <a:prstGeom prst="roundRect">
            <a:avLst/>
          </a:prstGeom>
          <a:solidFill>
            <a:srgbClr val="00B050"/>
          </a:solidFill>
          <a:ln>
            <a:solidFill>
              <a:srgbClr val="FFFF99"/>
            </a:solidFill>
            <a:prstDash val="sysDash"/>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r>
              <a:rPr lang="vi-VN" sz="2800" b="1" dirty="0">
                <a:solidFill>
                  <a:srgbClr val="FFFF00"/>
                </a:solidFill>
              </a:rPr>
              <a:t>- Bạn đã làm gì để giúp đỡ bạn bè, người thân và những người xung quanh?</a:t>
            </a:r>
          </a:p>
          <a:p>
            <a:pPr algn="just"/>
            <a:r>
              <a:rPr lang="vi-VN" sz="2800" b="1" dirty="0">
                <a:solidFill>
                  <a:srgbClr val="FFFF00"/>
                </a:solidFill>
              </a:rPr>
              <a:t>- Bạn làm việc đó khi nào?</a:t>
            </a:r>
          </a:p>
          <a:p>
            <a:pPr algn="just"/>
            <a:r>
              <a:rPr lang="vi-VN" sz="2800" b="1" dirty="0">
                <a:solidFill>
                  <a:srgbClr val="FFFF00"/>
                </a:solidFill>
              </a:rPr>
              <a:t>- Bạn cảm thấy như thế nào sau khi làm những việc đó?</a:t>
            </a:r>
          </a:p>
        </p:txBody>
      </p:sp>
      <p:sp>
        <p:nvSpPr>
          <p:cNvPr id="6155" name="Line 12"/>
          <p:cNvSpPr>
            <a:spLocks noChangeShapeType="1"/>
          </p:cNvSpPr>
          <p:nvPr/>
        </p:nvSpPr>
        <p:spPr bwMode="auto">
          <a:xfrm>
            <a:off x="0" y="796472"/>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Rectangle 43"/>
          <p:cNvSpPr/>
          <p:nvPr/>
        </p:nvSpPr>
        <p:spPr>
          <a:xfrm>
            <a:off x="107601" y="63288"/>
            <a:ext cx="2341756" cy="502908"/>
          </a:xfrm>
          <a:prstGeom prst="rect">
            <a:avLst/>
          </a:prstGeom>
        </p:spPr>
        <p:txBody>
          <a:bodyPr wrap="none" lIns="71323" tIns="35662" rIns="71323" bIns="35662">
            <a:spAutoFit/>
          </a:bodyPr>
          <a:lstStyle/>
          <a:p>
            <a:pPr algn="ctr"/>
            <a:r>
              <a:rPr lang="en-US" sz="2800" b="1" dirty="0" err="1">
                <a:solidFill>
                  <a:srgbClr val="FF0000"/>
                </a:solidFill>
                <a:latin typeface="Arial" pitchFamily="34" charset="0"/>
                <a:cs typeface="Arial" pitchFamily="34" charset="0"/>
              </a:rPr>
              <a:t>Hoạt</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động</a:t>
            </a:r>
            <a:r>
              <a:rPr lang="en-US" sz="2800" b="1" dirty="0">
                <a:solidFill>
                  <a:srgbClr val="FF0000"/>
                </a:solidFill>
                <a:latin typeface="Arial" pitchFamily="34" charset="0"/>
                <a:cs typeface="Arial" pitchFamily="34" charset="0"/>
              </a:rPr>
              <a:t> 1:</a:t>
            </a:r>
            <a:endParaRPr lang="vi-VN" sz="2800" b="1" dirty="0">
              <a:solidFill>
                <a:srgbClr val="FF0000"/>
              </a:solidFill>
              <a:latin typeface="Arial" pitchFamily="34" charset="0"/>
              <a:cs typeface="Arial"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4799" y="1719414"/>
            <a:ext cx="3610719" cy="2710031"/>
          </a:xfrm>
          <a:prstGeom prst="rect">
            <a:avLst/>
          </a:prstGeom>
        </p:spPr>
      </p:pic>
    </p:spTree>
    <p:extLst>
      <p:ext uri="{BB962C8B-B14F-4D97-AF65-F5344CB8AC3E}">
        <p14:creationId xmlns:p14="http://schemas.microsoft.com/office/powerpoint/2010/main" val="1408697319"/>
      </p:ext>
    </p:extLst>
  </p:cSld>
  <p:clrMapOvr>
    <a:masterClrMapping/>
  </p:clrMapOvr>
  <p:transition>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651332"/>
            <a:ext cx="9141569" cy="50636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99323" y="72355"/>
            <a:ext cx="1759867" cy="564463"/>
          </a:xfrm>
          <a:prstGeom prst="rect">
            <a:avLst/>
          </a:prstGeom>
        </p:spPr>
        <p:txBody>
          <a:bodyPr wrap="none" lIns="71323" tIns="35662" rIns="71323" bIns="35662">
            <a:spAutoFit/>
          </a:bodyPr>
          <a:lstStyle/>
          <a:p>
            <a:pPr algn="ctr"/>
            <a:r>
              <a:rPr lang="en-US" sz="3200" b="1" dirty="0" err="1">
                <a:solidFill>
                  <a:srgbClr val="FF0000"/>
                </a:solidFill>
                <a:latin typeface="Arial" pitchFamily="34" charset="0"/>
                <a:cs typeface="Arial" pitchFamily="34" charset="0"/>
              </a:rPr>
              <a:t>Kết</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luận</a:t>
            </a:r>
            <a:endParaRPr lang="vi-VN" sz="3200" b="1" dirty="0">
              <a:solidFill>
                <a:srgbClr val="FF0000"/>
              </a:solidFill>
              <a:latin typeface="Arial" pitchFamily="34" charset="0"/>
              <a:cs typeface="Arial" pitchFamily="34" charset="0"/>
            </a:endParaRPr>
          </a:p>
        </p:txBody>
      </p:sp>
      <p:sp>
        <p:nvSpPr>
          <p:cNvPr id="7" name="Line 12"/>
          <p:cNvSpPr>
            <a:spLocks noChangeShapeType="1"/>
          </p:cNvSpPr>
          <p:nvPr/>
        </p:nvSpPr>
        <p:spPr bwMode="auto">
          <a:xfrm>
            <a:off x="0" y="651332"/>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0" name="Rectangle 6"/>
          <p:cNvSpPr txBox="1">
            <a:spLocks noChangeArrowheads="1"/>
          </p:cNvSpPr>
          <p:nvPr/>
        </p:nvSpPr>
        <p:spPr>
          <a:xfrm>
            <a:off x="130629" y="769257"/>
            <a:ext cx="8868228" cy="4804229"/>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2" name="Rounded Rectangle 1"/>
          <p:cNvSpPr/>
          <p:nvPr/>
        </p:nvSpPr>
        <p:spPr>
          <a:xfrm>
            <a:off x="226568" y="827318"/>
            <a:ext cx="4548632" cy="3802743"/>
          </a:xfrm>
          <a:prstGeom prst="roundRect">
            <a:avLst/>
          </a:prstGeom>
          <a:solidFill>
            <a:srgbClr val="0000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t>Khi bạn bè, người thân gặp khó khăn, em nên sẵn sàng giúp đỡ bằng những việc làm cụ thể, phù hợp như: giúp bạn học bài; giúp đỡ, thăm hỏi khi bạn bị đau, ốm; chia sẻ khi bạn có chuyện buồn; giúp đỡ bố mẹ việc nhà; quan tâm, chăm sóc ông bà, cha mẹ.</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886" y="1207693"/>
            <a:ext cx="3933371" cy="2856308"/>
          </a:xfrm>
          <a:prstGeom prst="rect">
            <a:avLst/>
          </a:prstGeom>
          <a:effectLst>
            <a:glow rad="139700">
              <a:schemeClr val="accent6">
                <a:satMod val="175000"/>
                <a:alpha val="40000"/>
              </a:schemeClr>
            </a:glow>
          </a:effectLst>
        </p:spPr>
      </p:pic>
    </p:spTree>
    <p:extLst>
      <p:ext uri="{BB962C8B-B14F-4D97-AF65-F5344CB8AC3E}">
        <p14:creationId xmlns:p14="http://schemas.microsoft.com/office/powerpoint/2010/main" val="4206730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36EE7D0-A862-4BD4-994C-07B94B64B3BF}"/>
              </a:ext>
            </a:extLst>
          </p:cNvPr>
          <p:cNvPicPr>
            <a:picLocks noChangeAspect="1"/>
          </p:cNvPicPr>
          <p:nvPr/>
        </p:nvPicPr>
        <p:blipFill>
          <a:blip r:embed="rId2"/>
          <a:stretch>
            <a:fillRect/>
          </a:stretch>
        </p:blipFill>
        <p:spPr>
          <a:xfrm>
            <a:off x="404503" y="0"/>
            <a:ext cx="8334994" cy="5715000"/>
          </a:xfrm>
          <a:prstGeom prst="rect">
            <a:avLst/>
          </a:prstGeom>
        </p:spPr>
      </p:pic>
    </p:spTree>
    <p:extLst>
      <p:ext uri="{BB962C8B-B14F-4D97-AF65-F5344CB8AC3E}">
        <p14:creationId xmlns:p14="http://schemas.microsoft.com/office/powerpoint/2010/main" val="4046488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857364"/>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781371"/>
            <a:ext cx="715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None/>
            </a:pPr>
            <a:r>
              <a:rPr lang="en-US" altLang="en-US" sz="2800" b="1" dirty="0" err="1">
                <a:solidFill>
                  <a:schemeClr val="bg1"/>
                </a:solidFill>
                <a:latin typeface="Arial" charset="0"/>
                <a:cs typeface="Arial" charset="0"/>
              </a:rPr>
              <a:t>Cá</a:t>
            </a:r>
            <a:r>
              <a:rPr lang="en-US" altLang="en-US" sz="2800" b="1" dirty="0">
                <a:solidFill>
                  <a:schemeClr val="bg1"/>
                </a:solidFill>
                <a:latin typeface="Arial" charset="0"/>
                <a:cs typeface="Arial" charset="0"/>
              </a:rPr>
              <a:t> </a:t>
            </a:r>
            <a:r>
              <a:rPr lang="en-US" altLang="en-US" sz="2800" b="1" dirty="0" err="1">
                <a:solidFill>
                  <a:schemeClr val="bg1"/>
                </a:solidFill>
                <a:latin typeface="Arial" charset="0"/>
                <a:cs typeface="Arial" charset="0"/>
              </a:rPr>
              <a:t>nhân</a:t>
            </a:r>
            <a:endParaRPr lang="en-US" altLang="en-US" sz="2800" b="1" dirty="0">
              <a:solidFill>
                <a:schemeClr val="bg1"/>
              </a:solidFill>
              <a:latin typeface="Arial" charset="0"/>
              <a:cs typeface="Arial" charset="0"/>
            </a:endParaRPr>
          </a:p>
        </p:txBody>
      </p:sp>
      <p:sp>
        <p:nvSpPr>
          <p:cNvPr id="10" name="Rounded Rectangle 9"/>
          <p:cNvSpPr/>
          <p:nvPr>
            <p:custDataLst>
              <p:tags r:id="rId3"/>
            </p:custDataLst>
          </p:nvPr>
        </p:nvSpPr>
        <p:spPr>
          <a:xfrm>
            <a:off x="107601" y="1373661"/>
            <a:ext cx="5172498" cy="3488625"/>
          </a:xfrm>
          <a:prstGeom prst="roundRect">
            <a:avLst/>
          </a:prstGeom>
          <a:solidFill>
            <a:srgbClr val="00B050"/>
          </a:solidFill>
          <a:ln>
            <a:solidFill>
              <a:srgbClr val="FFFF99"/>
            </a:solidFill>
            <a:prstDash val="sysDash"/>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r>
              <a:rPr lang="vi-VN" sz="2800" b="1" dirty="0">
                <a:solidFill>
                  <a:srgbClr val="FFFF00"/>
                </a:solidFill>
              </a:rPr>
              <a:t>Cắt, xé giấy màu để tạo thành những bông hoa, chiếc lá hoặc quả. Viết hoặc vẽ lên mồi bông hoa, chiếc lá hoặc quả một việc tốt mà mình đã thực hiện trong ngày.</a:t>
            </a:r>
          </a:p>
        </p:txBody>
      </p:sp>
      <p:sp>
        <p:nvSpPr>
          <p:cNvPr id="6155" name="Line 12"/>
          <p:cNvSpPr>
            <a:spLocks noChangeShapeType="1"/>
          </p:cNvSpPr>
          <p:nvPr/>
        </p:nvSpPr>
        <p:spPr bwMode="auto">
          <a:xfrm>
            <a:off x="0" y="651332"/>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Rectangle 43"/>
          <p:cNvSpPr/>
          <p:nvPr/>
        </p:nvSpPr>
        <p:spPr>
          <a:xfrm>
            <a:off x="107601" y="63288"/>
            <a:ext cx="2341756" cy="502908"/>
          </a:xfrm>
          <a:prstGeom prst="rect">
            <a:avLst/>
          </a:prstGeom>
        </p:spPr>
        <p:txBody>
          <a:bodyPr wrap="none" lIns="71323" tIns="35662" rIns="71323" bIns="35662">
            <a:spAutoFit/>
          </a:bodyPr>
          <a:lstStyle/>
          <a:p>
            <a:pPr algn="ctr"/>
            <a:r>
              <a:rPr lang="en-US" sz="2800" b="1" dirty="0" err="1">
                <a:solidFill>
                  <a:srgbClr val="FF0000"/>
                </a:solidFill>
                <a:latin typeface="Arial" pitchFamily="34" charset="0"/>
                <a:cs typeface="Arial" pitchFamily="34" charset="0"/>
              </a:rPr>
              <a:t>Hoạt</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động</a:t>
            </a:r>
            <a:r>
              <a:rPr lang="en-US" sz="2800" b="1" dirty="0">
                <a:solidFill>
                  <a:srgbClr val="FF0000"/>
                </a:solidFill>
                <a:latin typeface="Arial" pitchFamily="34" charset="0"/>
                <a:cs typeface="Arial" pitchFamily="34" charset="0"/>
              </a:rPr>
              <a:t> 2:</a:t>
            </a:r>
            <a:endParaRPr lang="vi-VN" sz="2800" b="1" dirty="0">
              <a:solidFill>
                <a:srgbClr val="FF0000"/>
              </a:solidFill>
              <a:latin typeface="Arial" pitchFamily="34" charset="0"/>
              <a:cs typeface="Arial" pitchFamily="34" charset="0"/>
            </a:endParaRPr>
          </a:p>
        </p:txBody>
      </p:sp>
      <p:sp>
        <p:nvSpPr>
          <p:cNvPr id="2" name="Rectangle 1"/>
          <p:cNvSpPr/>
          <p:nvPr/>
        </p:nvSpPr>
        <p:spPr>
          <a:xfrm>
            <a:off x="3878224" y="63288"/>
            <a:ext cx="2204450" cy="523220"/>
          </a:xfrm>
          <a:prstGeom prst="rect">
            <a:avLst/>
          </a:prstGeom>
        </p:spPr>
        <p:txBody>
          <a:bodyPr wrap="none">
            <a:spAutoFit/>
          </a:bodyPr>
          <a:lstStyle/>
          <a:p>
            <a:pPr algn="ctr"/>
            <a:r>
              <a:rPr lang="en-US" sz="2800" b="1" dirty="0" err="1">
                <a:solidFill>
                  <a:srgbClr val="006600"/>
                </a:solidFill>
                <a:latin typeface="Arial" pitchFamily="34" charset="0"/>
                <a:cs typeface="Arial" pitchFamily="34" charset="0"/>
              </a:rPr>
              <a:t>Cây</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việc</a:t>
            </a:r>
            <a:r>
              <a:rPr lang="en-US" sz="2800" b="1" dirty="0">
                <a:solidFill>
                  <a:srgbClr val="006600"/>
                </a:solidFill>
                <a:latin typeface="Arial" pitchFamily="34" charset="0"/>
                <a:cs typeface="Arial" pitchFamily="34" charset="0"/>
              </a:rPr>
              <a:t> </a:t>
            </a:r>
            <a:r>
              <a:rPr lang="en-US" sz="2800" b="1" dirty="0" err="1">
                <a:solidFill>
                  <a:srgbClr val="006600"/>
                </a:solidFill>
                <a:latin typeface="Arial" pitchFamily="34" charset="0"/>
                <a:cs typeface="Arial" pitchFamily="34" charset="0"/>
              </a:rPr>
              <a:t>tốt</a:t>
            </a:r>
            <a:endParaRPr lang="en-US" sz="2800" b="1" dirty="0">
              <a:solidFill>
                <a:srgbClr val="006600"/>
              </a:solidFill>
              <a:latin typeface="Arial" pitchFamily="34" charset="0"/>
              <a:cs typeface="Arial"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1371" y="1496364"/>
            <a:ext cx="2975429" cy="3243218"/>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1948780551"/>
      </p:ext>
    </p:extLst>
  </p:cSld>
  <p:clrMapOvr>
    <a:masterClrMapping/>
  </p:clrMapOvr>
  <p:transition>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651332"/>
            <a:ext cx="9141569" cy="50636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99323" y="72355"/>
            <a:ext cx="1759867" cy="564463"/>
          </a:xfrm>
          <a:prstGeom prst="rect">
            <a:avLst/>
          </a:prstGeom>
        </p:spPr>
        <p:txBody>
          <a:bodyPr wrap="none" lIns="71323" tIns="35662" rIns="71323" bIns="35662">
            <a:spAutoFit/>
          </a:bodyPr>
          <a:lstStyle/>
          <a:p>
            <a:pPr algn="ctr"/>
            <a:r>
              <a:rPr lang="en-US" sz="3200" b="1" dirty="0" err="1">
                <a:solidFill>
                  <a:srgbClr val="FF0000"/>
                </a:solidFill>
                <a:latin typeface="Arial" pitchFamily="34" charset="0"/>
                <a:cs typeface="Arial" pitchFamily="34" charset="0"/>
              </a:rPr>
              <a:t>Kết</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luận</a:t>
            </a:r>
            <a:endParaRPr lang="vi-VN" sz="3200" b="1" dirty="0">
              <a:solidFill>
                <a:srgbClr val="FF0000"/>
              </a:solidFill>
              <a:latin typeface="Arial" pitchFamily="34" charset="0"/>
              <a:cs typeface="Arial" pitchFamily="34" charset="0"/>
            </a:endParaRPr>
          </a:p>
        </p:txBody>
      </p:sp>
      <p:sp>
        <p:nvSpPr>
          <p:cNvPr id="7" name="Line 12"/>
          <p:cNvSpPr>
            <a:spLocks noChangeShapeType="1"/>
          </p:cNvSpPr>
          <p:nvPr/>
        </p:nvSpPr>
        <p:spPr bwMode="auto">
          <a:xfrm>
            <a:off x="0" y="651332"/>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0" name="Rectangle 6"/>
          <p:cNvSpPr txBox="1">
            <a:spLocks noChangeArrowheads="1"/>
          </p:cNvSpPr>
          <p:nvPr/>
        </p:nvSpPr>
        <p:spPr>
          <a:xfrm>
            <a:off x="130629" y="769257"/>
            <a:ext cx="8868228" cy="4804229"/>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2" name="Rounded Rectangle 1"/>
          <p:cNvSpPr/>
          <p:nvPr/>
        </p:nvSpPr>
        <p:spPr>
          <a:xfrm>
            <a:off x="226568" y="827318"/>
            <a:ext cx="4548632" cy="3802743"/>
          </a:xfrm>
          <a:prstGeom prst="roundRect">
            <a:avLst/>
          </a:prstGeom>
          <a:solidFill>
            <a:srgbClr val="0000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t>Khi bạn bè, người thân gặp khó khăn, em nên sẵn sàng giúp đỡ bằng những việc làm cụ thể, phù hợp như: giúp bạn học bài; giúp đỡ, thăm hỏi khi bạn bị đau, ốm; chia sẻ khi bạn có chuyện buồn; giúp đỡ bố mẹ việc nhà; quan tâm, chăm sóc ông bà, cha mẹ.</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886" y="1207693"/>
            <a:ext cx="3933371" cy="2856308"/>
          </a:xfrm>
          <a:prstGeom prst="rect">
            <a:avLst/>
          </a:prstGeom>
          <a:effectLst>
            <a:glow rad="139700">
              <a:schemeClr val="accent6">
                <a:satMod val="175000"/>
                <a:alpha val="40000"/>
              </a:schemeClr>
            </a:glow>
          </a:effectLst>
        </p:spPr>
      </p:pic>
    </p:spTree>
    <p:extLst>
      <p:ext uri="{BB962C8B-B14F-4D97-AF65-F5344CB8AC3E}">
        <p14:creationId xmlns:p14="http://schemas.microsoft.com/office/powerpoint/2010/main" val="20040792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2FC370A4-C799-4A35-A923-5910F3EE156F}_12.png&quot;/&gt;&lt;left val=&quot;48&quot;/&gt;&lt;top val=&quot;479&quot;/&gt;&lt;width val=&quot;274&quot;/&gt;&lt;height val=&quot;51&quot;/&gt;&lt;hasText val=&quot;1&quot;/&gt;&lt;/Image&gt;&lt;/ThreeDShapeInfo&gt;"/>
  <p:tag name="PRESENTER_SHAPEINFO" val="&lt;ThreeDShapeInfo&gt;&lt;uuid val=&quot;{F9EA4630-C5DC-4EDA-AB1D-F4F67978EBC3}&quot;/&gt;&lt;isInvalidForFieldText val=&quot;1&quot;/&gt;&lt;Image&gt;&lt;filename val=&quot;C:\Users\HP\Documents\My Adobe Presentations\Cac mua trong nam\data\asimages\{F9EA4630-C5DC-4EDA-AB1D-F4F67978EBC3}_12_S.png&quot;/&gt;&lt;left val=&quot;45&quot;/&gt;&lt;top val=&quot;477&quot;/&gt;&lt;width val=&quot;280&quot;/&gt;&lt;height val=&quot;46&quot;/&gt;&lt;hasText val=&quot;0&quot;/&gt;&lt;/Image&gt;&lt;/ThreeDShapeInfo&gt;"/>
  <p:tag name="PRESENTER_SHAPETEXTINFO" val="&lt;ShapeTextInfo&gt;&lt;TableIndex row=&quot;-1&quot; col=&quot;-1&quot;&gt;&lt;linesCount val=&quot;1&quot;/&gt;&lt;lineCharCount val=&quot;14&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4EF674A7-B06A-4A2C-B445-8AE79CAE89D6}_12.png&quot;/&gt;&lt;left val=&quot;402&quot;/&gt;&lt;top val=&quot;248&quot;/&gt;&lt;width val=&quot;278&quot;/&gt;&lt;height val=&quot;46&quot;/&gt;&lt;hasText val=&quot;1&quot;/&gt;&lt;/Image&gt;&lt;/ThreeDShapeInfo&gt;"/>
  <p:tag name="PRESENTER_SHAPEINFO" val="&lt;ThreeDShapeInfo&gt;&lt;uuid val=&quot;{F9319AF3-B28B-48E1-AFC6-00023290C413}&quot;/&gt;&lt;isInvalidForFieldText val=&quot;1&quot;/&gt;&lt;Image&gt;&lt;filename val=&quot;C:\Users\HP\Documents\My Adobe Presentations\Cac mua trong nam\data\asimages\{F9319AF3-B28B-48E1-AFC6-00023290C413}_12_S.png&quot;/&gt;&lt;left val=&quot;399&quot;/&gt;&lt;top val=&quot;245&quot;/&gt;&lt;width val=&quot;284&quot;/&gt;&lt;height val=&quot;49&quot;/&gt;&lt;hasText val=&quot;0&quot;/&gt;&lt;/Image&gt;&lt;/ThreeDShapeInfo&gt;"/>
  <p:tag name="PRESENTER_SHAPETEXTINFO" val="&lt;ShapeTextInfo&gt;&lt;TableIndex row=&quot;-1&quot; col=&quot;-1&quot;&gt;&lt;linesCount val=&quot;1&quot;/&gt;&lt;lineCharCount val=&quot;2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1B91F007-CB12-4190-A256-B23A8160302E}_12.png&quot;/&gt;&lt;left val=&quot;402&quot;/&gt;&lt;top val=&quot;480&quot;/&gt;&lt;width val=&quot;278&quot;/&gt;&lt;height val=&quot;52&quot;/&gt;&lt;hasText val=&quot;1&quot;/&gt;&lt;/Image&gt;&lt;/ThreeDShapeInfo&gt;"/>
  <p:tag name="PRESENTER_SHAPEINFO" val="&lt;ThreeDShapeInfo&gt;&lt;uuid val=&quot;{3FF6E482-D4B8-444A-85AA-52825FFB47B6}&quot;/&gt;&lt;isInvalidForFieldText val=&quot;1&quot;/&gt;&lt;Image&gt;&lt;filename val=&quot;C:\Users\HP\Documents\My Adobe Presentations\Cac mua trong nam\data\asimages\{3FF6E482-D4B8-444A-85AA-52825FFB47B6}_12_S.png&quot;/&gt;&lt;left val=&quot;399&quot;/&gt;&lt;top val=&quot;477&quot;/&gt;&lt;width val=&quot;284&quot;/&gt;&lt;height val=&quot;51&quot;/&gt;&lt;hasText val=&quot;0&quot;/&gt;&lt;/Image&gt;&lt;/ThreeDShapeInfo&gt;"/>
  <p:tag name="PRESENTER_SHAPETEXTINFO" val="&lt;ShapeTextInfo&gt;&lt;TableIndex row=&quot;-1&quot; col=&quot;-1&quot;&gt;&lt;linesCount val=&quot;1&quot;/&gt;&lt;lineCharCount val=&quot;14&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C143B106-680C-4A8F-AF21-BA32E66D905C}_12.png&quot;/&gt;&lt;left val=&quot;48&quot;/&gt;&lt;top val=&quot;246&quot;/&gt;&lt;width val=&quot;274&quot;/&gt;&lt;height val=&quot;51&quot;/&gt;&lt;hasText val=&quot;1&quot;/&gt;&lt;/Image&gt;&lt;/ThreeDShapeInfo&gt;"/>
  <p:tag name="PRESENTER_SHAPEINFO" val="&lt;ThreeDShapeInfo&gt;&lt;uuid val=&quot;{3A75290D-B652-4D2F-9669-B75DB99BC20B}&quot;/&gt;&lt;isInvalidForFieldText val=&quot;1&quot;/&gt;&lt;Image&gt;&lt;filename val=&quot;C:\Users\HP\Documents\My Adobe Presentations\Cac mua trong nam\data\asimages\{3A75290D-B652-4D2F-9669-B75DB99BC20B}_12_S.png&quot;/&gt;&lt;left val=&quot;45&quot;/&gt;&lt;top val=&quot;245&quot;/&gt;&lt;width val=&quot;280&quot;/&gt;&lt;height val=&quot;46&quot;/&gt;&lt;hasText val=&quot;0&quot;/&gt;&lt;/Image&gt;&lt;/ThreeDShapeInfo&gt;"/>
  <p:tag name="PRESENTER_SHAPETEXTINFO" val="&lt;ShapeTextInfo&gt;&lt;TableIndex row=&quot;-1&quot; col=&quot;-1&quot;&gt;&lt;linesCount val=&quot;1&quot;/&gt;&lt;lineCharCount val=&quot;15&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HTML_AUTOSHAPE_INFO" val="&lt;ThreeDShapeInfo&gt;&lt;uuid val=&quot;{ABDE73CB-92FD-4977-BA8C-13B36BF9EE36}&quot;/&gt;&lt;isInvalidForFieldText val=&quot;0&quot;/&gt;&lt;Image&gt;&lt;filename val=&quot;C:\Users\HP\Documents\My Adobe Presentations\Cac mua trong nam\data\asimages\{ABDE73CB-92FD-4977-BA8C-13B36BF9EE36}.png&quot;/&gt;&lt;left val=&quot;312&quot;/&gt;&lt;top val=&quot;225&quot;/&gt;&lt;width val=&quot;95&quot;/&gt;&lt;height val=&quot;96&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HTML_AUTOSHAPE_INFO" val="&lt;ThreeDShapeInfo&gt;&lt;uuid val=&quot;{FE14BC79-22E9-4BEC-BB99-BF93236D29E8}&quot;/&gt;&lt;isInvalidForFieldText val=&quot;0&quot;/&gt;&lt;Image&gt;&lt;filename val=&quot;C:\Users\HP\Documents\My Adobe Presentations\Cac mua trong nam\data\asimages\{FE14BC79-22E9-4BEC-BB99-BF93236D29E8}.png&quot;/&gt;&lt;left val=&quot;312&quot;/&gt;&lt;top val=&quot;225&quot;/&gt;&lt;width val=&quot;95&quot;/&gt;&lt;height val=&quot;96&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HTML_AUTOSHAPE_INFO" val="&lt;ThreeDShapeInfo&gt;&lt;uuid val=&quot;{B511CB78-8D3E-4FE5-BE1F-78A7AB08AE79}&quot;/&gt;&lt;isInvalidForFieldText val=&quot;0&quot;/&gt;&lt;Image&gt;&lt;filename val=&quot;C:\Users\HP\Documents\My Adobe Presentations\Cac mua trong nam\data\asimages\{B511CB78-8D3E-4FE5-BE1F-78A7AB08AE79}.png&quot;/&gt;&lt;left val=&quot;312&quot;/&gt;&lt;top val=&quot;226&quot;/&gt;&lt;width val=&quot;95&quot;/&gt;&lt;height val=&quot;9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HTML_AUTOSHAPE_INFO" val="&lt;ThreeDShapeInfo&gt;&lt;uuid val=&quot;{45EC5533-63B1-4CD0-9E55-0FB41FDAD26B}&quot;/&gt;&lt;isInvalidForFieldText val=&quot;0&quot;/&gt;&lt;Image&gt;&lt;filename val=&quot;C:\Users\HP\Documents\My Adobe Presentations\Cac mua trong nam\data\asimages\{45EC5533-63B1-4CD0-9E55-0FB41FDAD26B}.png&quot;/&gt;&lt;left val=&quot;312&quot;/&gt;&lt;top val=&quot;225&quot;/&gt;&lt;width val=&quot;95&quot;/&gt;&lt;height val=&quot;96&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1750</TotalTime>
  <Words>357</Words>
  <Application>Microsoft Office PowerPoint</Application>
  <PresentationFormat>On-screen Show (16:10)</PresentationFormat>
  <Paragraphs>29</Paragraphs>
  <Slides>14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Black</vt:lpstr>
      <vt:lpstr>宋体</vt:lpstr>
      <vt:lpstr>.VnAvant</vt:lpstr>
      <vt:lpstr>Tahoma</vt:lpstr>
      <vt:lpstr>Calibri</vt:lpstr>
      <vt:lpstr>VNI-Thufap2</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Administrator</cp:lastModifiedBy>
  <cp:revision>240</cp:revision>
  <dcterms:created xsi:type="dcterms:W3CDTF">2020-02-10T09:35:50Z</dcterms:created>
  <dcterms:modified xsi:type="dcterms:W3CDTF">2024-12-23T02:24:51Z</dcterms:modified>
</cp:coreProperties>
</file>